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14"/>
  </p:notesMasterIdLst>
  <p:handoutMasterIdLst>
    <p:handoutMasterId r:id="rId18"/>
  </p:handoutMasterIdLst>
  <p:sldIdLst>
    <p:sldId id="271" r:id="rId5"/>
    <p:sldId id="278" r:id="rId6"/>
    <p:sldId id="279" r:id="rId7"/>
    <p:sldId id="273" r:id="rId8"/>
    <p:sldId id="274" r:id="rId9"/>
    <p:sldId id="263" r:id="rId10"/>
    <p:sldId id="265" r:id="rId11"/>
    <p:sldId id="266" r:id="rId12"/>
    <p:sldId id="268" r:id="rId13"/>
    <p:sldId id="276" r:id="rId15"/>
    <p:sldId id="275" r:id="rId16"/>
    <p:sldId id="277" r:id="rId17"/>
  </p:sldIdLst>
  <p:sldSz cx="5400675" cy="1079944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F2CFB8"/>
    <a:srgbClr val="EF3216"/>
    <a:srgbClr val="F04127"/>
    <a:srgbClr val="F0381D"/>
    <a:srgbClr val="D83C52"/>
    <a:srgbClr val="A5CCF6"/>
    <a:srgbClr val="ECBA98"/>
    <a:srgbClr val="E7A375"/>
    <a:srgbClr val="B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014" y="60"/>
      </p:cViewPr>
      <p:guideLst>
        <p:guide pos="3177"/>
        <p:guide orient="horz" pos="356"/>
        <p:guide orient="horz" pos="6078"/>
        <p:guide pos="308"/>
        <p:guide orient="horz" pos="6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5C2A4-0FFB-4A36-9162-24F1E5AB84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3F092-01F3-4B7C-8781-77A570CA68E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3B5AE-067D-4554-BCF2-A7EF4A21038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E9D62-EB96-47A1-ABE6-B0494FCD7E9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E9D62-EB96-47A1-ABE6-B0494FCD7E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AE9D62-EB96-47A1-ABE6-B0494FCD7E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767462"/>
            <a:ext cx="4590574" cy="3759917"/>
          </a:xfrm>
        </p:spPr>
        <p:txBody>
          <a:bodyPr anchor="b"/>
          <a:lstStyle>
            <a:lvl1pPr algn="ctr"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5672376"/>
            <a:ext cx="4050506" cy="2607442"/>
          </a:xfrm>
        </p:spPr>
        <p:txBody>
          <a:bodyPr/>
          <a:lstStyle>
            <a:lvl1pPr marL="0" indent="0" algn="ctr">
              <a:buNone/>
              <a:defRPr sz="1415"/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90395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8A310-CA9E-4AEE-AD9D-2A7F93BE9D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21DBC-96DE-4FD6-9641-44350807F1C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574987"/>
            <a:ext cx="1164521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574987"/>
            <a:ext cx="3426053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C8A4-473E-4697-955C-BCC3F490DD6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767462"/>
            <a:ext cx="4590574" cy="3759917"/>
          </a:xfrm>
        </p:spPr>
        <p:txBody>
          <a:bodyPr anchor="b"/>
          <a:lstStyle>
            <a:lvl1pPr algn="ctr"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5672376"/>
            <a:ext cx="4050506" cy="2607442"/>
          </a:xfrm>
        </p:spPr>
        <p:txBody>
          <a:bodyPr/>
          <a:lstStyle>
            <a:lvl1pPr marL="0" indent="0" algn="ctr">
              <a:buNone/>
              <a:defRPr sz="1415"/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90395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2692444"/>
            <a:ext cx="4658082" cy="4492401"/>
          </a:xfrm>
        </p:spPr>
        <p:txBody>
          <a:bodyPr anchor="b"/>
          <a:lstStyle>
            <a:lvl1pPr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7227345"/>
            <a:ext cx="4658082" cy="2362447"/>
          </a:xfrm>
        </p:spPr>
        <p:txBody>
          <a:bodyPr/>
          <a:lstStyle>
            <a:lvl1pPr marL="0" indent="0">
              <a:buNone/>
              <a:defRPr sz="141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39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74990"/>
            <a:ext cx="4658082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2647443"/>
            <a:ext cx="2284738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3944914"/>
            <a:ext cx="2284738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2647443"/>
            <a:ext cx="2295990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3944914"/>
            <a:ext cx="2295990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554968"/>
            <a:ext cx="2734092" cy="7674832"/>
          </a:xfrm>
        </p:spPr>
        <p:txBody>
          <a:bodyPr/>
          <a:lstStyle>
            <a:lvl1pPr>
              <a:defRPr sz="1890"/>
            </a:lvl1pPr>
            <a:lvl2pPr>
              <a:defRPr sz="1655"/>
            </a:lvl2pPr>
            <a:lvl3pPr>
              <a:defRPr sz="1415"/>
            </a:lvl3pPr>
            <a:lvl4pPr>
              <a:defRPr sz="1180"/>
            </a:lvl4pPr>
            <a:lvl5pPr>
              <a:defRPr sz="1180"/>
            </a:lvl5pPr>
            <a:lvl6pPr>
              <a:defRPr sz="1180"/>
            </a:lvl6pPr>
            <a:lvl7pPr>
              <a:defRPr sz="1180"/>
            </a:lvl7pPr>
            <a:lvl8pPr>
              <a:defRPr sz="1180"/>
            </a:lvl8pPr>
            <a:lvl9pPr>
              <a:defRPr sz="11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BF6AE-E557-447F-99E7-8822E39A2A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554968"/>
            <a:ext cx="2734092" cy="7674832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90395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574987"/>
            <a:ext cx="1164521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574987"/>
            <a:ext cx="3426053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1767462"/>
            <a:ext cx="4590574" cy="3759917"/>
          </a:xfrm>
        </p:spPr>
        <p:txBody>
          <a:bodyPr anchor="b"/>
          <a:lstStyle>
            <a:lvl1pPr algn="ctr"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5672376"/>
            <a:ext cx="4050506" cy="2607442"/>
          </a:xfrm>
        </p:spPr>
        <p:txBody>
          <a:bodyPr/>
          <a:lstStyle>
            <a:lvl1pPr marL="0" indent="0" algn="ctr">
              <a:buNone/>
              <a:defRPr sz="1415"/>
            </a:lvl1pPr>
            <a:lvl2pPr marL="269875" indent="0" algn="ctr">
              <a:buNone/>
              <a:defRPr sz="1180"/>
            </a:lvl2pPr>
            <a:lvl3pPr marL="539750" indent="0" algn="ctr">
              <a:buNone/>
              <a:defRPr sz="1065"/>
            </a:lvl3pPr>
            <a:lvl4pPr marL="810260" indent="0" algn="ctr">
              <a:buNone/>
              <a:defRPr sz="945"/>
            </a:lvl4pPr>
            <a:lvl5pPr marL="1080135" indent="0" algn="ctr">
              <a:buNone/>
              <a:defRPr sz="945"/>
            </a:lvl5pPr>
            <a:lvl6pPr marL="1350010" indent="0" algn="ctr">
              <a:buNone/>
              <a:defRPr sz="945"/>
            </a:lvl6pPr>
            <a:lvl7pPr marL="1619885" indent="0" algn="ctr">
              <a:buNone/>
              <a:defRPr sz="945"/>
            </a:lvl7pPr>
            <a:lvl8pPr marL="1890395" indent="0" algn="ctr">
              <a:buNone/>
              <a:defRPr sz="945"/>
            </a:lvl8pPr>
            <a:lvl9pPr marL="2160270" indent="0" algn="ctr">
              <a:buNone/>
              <a:defRPr sz="94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2692444"/>
            <a:ext cx="4658082" cy="4492401"/>
          </a:xfrm>
        </p:spPr>
        <p:txBody>
          <a:bodyPr anchor="b"/>
          <a:lstStyle>
            <a:lvl1pPr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7227345"/>
            <a:ext cx="4658082" cy="2362447"/>
          </a:xfrm>
        </p:spPr>
        <p:txBody>
          <a:bodyPr/>
          <a:lstStyle>
            <a:lvl1pPr marL="0" indent="0">
              <a:buNone/>
              <a:defRPr sz="141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39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74990"/>
            <a:ext cx="4658082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2647443"/>
            <a:ext cx="2284738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3944914"/>
            <a:ext cx="2284738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2647443"/>
            <a:ext cx="2295990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3944914"/>
            <a:ext cx="2295990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2692444"/>
            <a:ext cx="4658082" cy="4492401"/>
          </a:xfrm>
        </p:spPr>
        <p:txBody>
          <a:bodyPr anchor="b"/>
          <a:lstStyle>
            <a:lvl1pPr>
              <a:defRPr sz="354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7227345"/>
            <a:ext cx="4658082" cy="2362447"/>
          </a:xfrm>
        </p:spPr>
        <p:txBody>
          <a:bodyPr/>
          <a:lstStyle>
            <a:lvl1pPr marL="0" indent="0">
              <a:buNone/>
              <a:defRPr sz="1415">
                <a:solidFill>
                  <a:schemeClr val="tx1"/>
                </a:solidFill>
              </a:defRPr>
            </a:lvl1pPr>
            <a:lvl2pPr marL="269875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2pPr>
            <a:lvl3pPr marL="539750" indent="0">
              <a:buNone/>
              <a:defRPr sz="1065">
                <a:solidFill>
                  <a:schemeClr val="tx1">
                    <a:tint val="75000"/>
                  </a:schemeClr>
                </a:solidFill>
              </a:defRPr>
            </a:lvl3pPr>
            <a:lvl4pPr marL="8102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13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01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1988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395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27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376F1-4A37-4EA7-8FF0-BF2C991E5BA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554968"/>
            <a:ext cx="2734092" cy="7674832"/>
          </a:xfrm>
        </p:spPr>
        <p:txBody>
          <a:bodyPr/>
          <a:lstStyle>
            <a:lvl1pPr>
              <a:defRPr sz="1890"/>
            </a:lvl1pPr>
            <a:lvl2pPr>
              <a:defRPr sz="1655"/>
            </a:lvl2pPr>
            <a:lvl3pPr>
              <a:defRPr sz="1415"/>
            </a:lvl3pPr>
            <a:lvl4pPr>
              <a:defRPr sz="1180"/>
            </a:lvl4pPr>
            <a:lvl5pPr>
              <a:defRPr sz="1180"/>
            </a:lvl5pPr>
            <a:lvl6pPr>
              <a:defRPr sz="1180"/>
            </a:lvl6pPr>
            <a:lvl7pPr>
              <a:defRPr sz="1180"/>
            </a:lvl7pPr>
            <a:lvl8pPr>
              <a:defRPr sz="1180"/>
            </a:lvl8pPr>
            <a:lvl9pPr>
              <a:defRPr sz="11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554968"/>
            <a:ext cx="2734092" cy="7674832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90395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574987"/>
            <a:ext cx="1164521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574987"/>
            <a:ext cx="3426053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2874937"/>
            <a:ext cx="2295287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B15DB-7AB2-431C-8F58-D73146FA41A1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574990"/>
            <a:ext cx="4658082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2647443"/>
            <a:ext cx="2284738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3944914"/>
            <a:ext cx="2284738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2647443"/>
            <a:ext cx="2295990" cy="1297471"/>
          </a:xfrm>
        </p:spPr>
        <p:txBody>
          <a:bodyPr anchor="b"/>
          <a:lstStyle>
            <a:lvl1pPr marL="0" indent="0">
              <a:buNone/>
              <a:defRPr sz="1415" b="1"/>
            </a:lvl1pPr>
            <a:lvl2pPr marL="269875" indent="0">
              <a:buNone/>
              <a:defRPr sz="1180" b="1"/>
            </a:lvl2pPr>
            <a:lvl3pPr marL="539750" indent="0">
              <a:buNone/>
              <a:defRPr sz="1065" b="1"/>
            </a:lvl3pPr>
            <a:lvl4pPr marL="810260" indent="0">
              <a:buNone/>
              <a:defRPr sz="945" b="1"/>
            </a:lvl4pPr>
            <a:lvl5pPr marL="1080135" indent="0">
              <a:buNone/>
              <a:defRPr sz="945" b="1"/>
            </a:lvl5pPr>
            <a:lvl6pPr marL="1350010" indent="0">
              <a:buNone/>
              <a:defRPr sz="945" b="1"/>
            </a:lvl6pPr>
            <a:lvl7pPr marL="1619885" indent="0">
              <a:buNone/>
              <a:defRPr sz="945" b="1"/>
            </a:lvl7pPr>
            <a:lvl8pPr marL="1890395" indent="0">
              <a:buNone/>
              <a:defRPr sz="945" b="1"/>
            </a:lvl8pPr>
            <a:lvl9pPr marL="2160270" indent="0">
              <a:buNone/>
              <a:defRPr sz="94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3944914"/>
            <a:ext cx="2295990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F3406-2174-44DD-A4BC-7A284CF55BC2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F3D56-405F-4A98-95C8-9EA143F9E23A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2FEE9-62C4-4C17-B59F-D5F2E40DD0E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1554968"/>
            <a:ext cx="2734092" cy="7674832"/>
          </a:xfrm>
        </p:spPr>
        <p:txBody>
          <a:bodyPr/>
          <a:lstStyle>
            <a:lvl1pPr>
              <a:defRPr sz="1890"/>
            </a:lvl1pPr>
            <a:lvl2pPr>
              <a:defRPr sz="1655"/>
            </a:lvl2pPr>
            <a:lvl3pPr>
              <a:defRPr sz="1415"/>
            </a:lvl3pPr>
            <a:lvl4pPr>
              <a:defRPr sz="1180"/>
            </a:lvl4pPr>
            <a:lvl5pPr>
              <a:defRPr sz="1180"/>
            </a:lvl5pPr>
            <a:lvl6pPr>
              <a:defRPr sz="1180"/>
            </a:lvl6pPr>
            <a:lvl7pPr>
              <a:defRPr sz="1180"/>
            </a:lvl7pPr>
            <a:lvl8pPr>
              <a:defRPr sz="1180"/>
            </a:lvl8pPr>
            <a:lvl9pPr>
              <a:defRPr sz="118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3C79B-5A28-401F-BFC2-C3DE4DC2AB2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719984"/>
            <a:ext cx="1741858" cy="2519945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1554968"/>
            <a:ext cx="2734092" cy="7674832"/>
          </a:xfrm>
        </p:spPr>
        <p:txBody>
          <a:bodyPr anchor="t"/>
          <a:lstStyle>
            <a:lvl1pPr marL="0" indent="0">
              <a:buNone/>
              <a:defRPr sz="1890"/>
            </a:lvl1pPr>
            <a:lvl2pPr marL="269875" indent="0">
              <a:buNone/>
              <a:defRPr sz="1655"/>
            </a:lvl2pPr>
            <a:lvl3pPr marL="539750" indent="0">
              <a:buNone/>
              <a:defRPr sz="1415"/>
            </a:lvl3pPr>
            <a:lvl4pPr marL="810260" indent="0">
              <a:buNone/>
              <a:defRPr sz="1180"/>
            </a:lvl4pPr>
            <a:lvl5pPr marL="1080135" indent="0">
              <a:buNone/>
              <a:defRPr sz="1180"/>
            </a:lvl5pPr>
            <a:lvl6pPr marL="1350010" indent="0">
              <a:buNone/>
              <a:defRPr sz="1180"/>
            </a:lvl6pPr>
            <a:lvl7pPr marL="1619885" indent="0">
              <a:buNone/>
              <a:defRPr sz="1180"/>
            </a:lvl7pPr>
            <a:lvl8pPr marL="1890395" indent="0">
              <a:buNone/>
              <a:defRPr sz="1180"/>
            </a:lvl8pPr>
            <a:lvl9pPr marL="2160270" indent="0">
              <a:buNone/>
              <a:defRPr sz="118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3239929"/>
            <a:ext cx="1741858" cy="6002369"/>
          </a:xfrm>
        </p:spPr>
        <p:txBody>
          <a:bodyPr/>
          <a:lstStyle>
            <a:lvl1pPr marL="0" indent="0">
              <a:buNone/>
              <a:defRPr sz="945"/>
            </a:lvl1pPr>
            <a:lvl2pPr marL="269875" indent="0">
              <a:buNone/>
              <a:defRPr sz="825"/>
            </a:lvl2pPr>
            <a:lvl3pPr marL="539750" indent="0">
              <a:buNone/>
              <a:defRPr sz="710"/>
            </a:lvl3pPr>
            <a:lvl4pPr marL="810260" indent="0">
              <a:buNone/>
              <a:defRPr sz="590"/>
            </a:lvl4pPr>
            <a:lvl5pPr marL="1080135" indent="0">
              <a:buNone/>
              <a:defRPr sz="590"/>
            </a:lvl5pPr>
            <a:lvl6pPr marL="1350010" indent="0">
              <a:buNone/>
              <a:defRPr sz="590"/>
            </a:lvl6pPr>
            <a:lvl7pPr marL="1619885" indent="0">
              <a:buNone/>
              <a:defRPr sz="590"/>
            </a:lvl7pPr>
            <a:lvl8pPr marL="1890395" indent="0">
              <a:buNone/>
              <a:defRPr sz="590"/>
            </a:lvl8pPr>
            <a:lvl9pPr marL="2160270" indent="0">
              <a:buNone/>
              <a:defRPr sz="59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C523-E5BA-4A33-B5F1-2CC9E0BD9A3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574990"/>
            <a:ext cx="465808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2874937"/>
            <a:ext cx="465808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00448-6308-413F-B7D5-10528AB91DB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10009783"/>
            <a:ext cx="182272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593C-4CAC-4082-AA37-A27E35AFB6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53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9039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574990"/>
            <a:ext cx="465808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2874937"/>
            <a:ext cx="465808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10009783"/>
            <a:ext cx="182272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53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9039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574990"/>
            <a:ext cx="465808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2874937"/>
            <a:ext cx="465808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56752-3417-43F1-AE35-D971A776EDF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10009783"/>
            <a:ext cx="182272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10009783"/>
            <a:ext cx="1215152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8593C-4CAC-4082-AA37-A27E35AFB6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3975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255" indent="-135255" algn="l" defTabSz="539750" rtl="0" eaLnBrk="1" latinLnBrk="0" hangingPunct="1">
        <a:lnSpc>
          <a:spcPct val="90000"/>
        </a:lnSpc>
        <a:spcBef>
          <a:spcPts val="590"/>
        </a:spcBef>
        <a:buFont typeface="Arial" panose="020B0604020202020204" pitchFamily="34" charset="0"/>
        <a:buChar char="•"/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0513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5" kern="1200">
          <a:solidFill>
            <a:schemeClr val="tx1"/>
          </a:solidFill>
          <a:latin typeface="+mn-lt"/>
          <a:ea typeface="+mn-ea"/>
          <a:cs typeface="+mn-cs"/>
        </a:defRPr>
      </a:lvl2pPr>
      <a:lvl3pPr marL="67500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3pPr>
      <a:lvl4pPr marL="94488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2153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48526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2025015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294890" indent="-135255" algn="l" defTabSz="539750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3pPr>
      <a:lvl4pPr marL="81026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5pPr>
      <a:lvl6pPr marL="135001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6pPr>
      <a:lvl7pPr marL="161988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7pPr>
      <a:lvl8pPr marL="1890395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8pPr>
      <a:lvl9pPr marL="2160270" algn="l" defTabSz="539750" rtl="0" eaLnBrk="1" latinLnBrk="0" hangingPunct="1">
        <a:defRPr sz="10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microsoft.com/office/2007/relationships/hdphoto" Target="../media/image52.wdp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4.png"/><Relationship Id="rId1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hdphoto" Target="../media/image60.wdp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9" Type="http://schemas.openxmlformats.org/officeDocument/2006/relationships/image" Target="../media/image70.png"/><Relationship Id="rId18" Type="http://schemas.openxmlformats.org/officeDocument/2006/relationships/image" Target="../media/image69.jpeg"/><Relationship Id="rId17" Type="http://schemas.openxmlformats.org/officeDocument/2006/relationships/image" Target="../media/image68.jpeg"/><Relationship Id="rId16" Type="http://schemas.openxmlformats.org/officeDocument/2006/relationships/image" Target="../media/image67.wmf"/><Relationship Id="rId15" Type="http://schemas.openxmlformats.org/officeDocument/2006/relationships/image" Target="../media/image66.jpeg"/><Relationship Id="rId14" Type="http://schemas.openxmlformats.org/officeDocument/2006/relationships/image" Target="../media/image65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sv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microsoft.com/office/2007/relationships/hdphoto" Target="../media/image39.wdp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microsoft.com/office/2007/relationships/hdphoto" Target="../media/image33.wdp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6"/>
          <a:stretch>
            <a:fillRect/>
          </a:stretch>
        </p:blipFill>
        <p:spPr>
          <a:xfrm>
            <a:off x="0" y="-1"/>
            <a:ext cx="5400676" cy="107997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7866" y="7676725"/>
            <a:ext cx="5627690" cy="310754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3916" y="3388549"/>
            <a:ext cx="2834430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lvl="0" algn="ctr" defTabSz="558165" fontAlgn="ctr">
              <a:lnSpc>
                <a:spcPct val="90000"/>
              </a:lnSpc>
              <a:spcBef>
                <a:spcPct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b="1" dirty="0"/>
              <a:t>中国联通</a:t>
            </a:r>
            <a:endParaRPr lang="en-US" altLang="zh-CN" sz="2800" b="1" dirty="0"/>
          </a:p>
          <a:p>
            <a:pPr algn="l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</a:rPr>
              <a:t>5G</a:t>
            </a:r>
            <a:r>
              <a:rPr lang="zh-CN" altLang="en-US" sz="2800" b="1" dirty="0">
                <a:solidFill>
                  <a:srgbClr val="C00000"/>
                </a:solidFill>
              </a:rPr>
              <a:t>校园随行专网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01597" y="8809506"/>
            <a:ext cx="2643345" cy="1982508"/>
            <a:chOff x="3270284" y="1651198"/>
            <a:chExt cx="2031462" cy="1523596"/>
          </a:xfrm>
        </p:grpSpPr>
        <p:sp>
          <p:nvSpPr>
            <p:cNvPr id="28" name="椭圆 27"/>
            <p:cNvSpPr/>
            <p:nvPr/>
          </p:nvSpPr>
          <p:spPr>
            <a:xfrm>
              <a:off x="3653596" y="1781089"/>
              <a:ext cx="1324741" cy="1324741"/>
            </a:xfrm>
            <a:prstGeom prst="ellipse">
              <a:avLst/>
            </a:prstGeom>
            <a:gradFill>
              <a:gsLst>
                <a:gs pos="0">
                  <a:srgbClr val="D83C52"/>
                </a:gs>
                <a:gs pos="67000">
                  <a:srgbClr val="F2BEC5">
                    <a:alpha val="51000"/>
                  </a:srgbClr>
                </a:gs>
                <a:gs pos="35000">
                  <a:srgbClr val="DF6072">
                    <a:alpha val="64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284" y="1651198"/>
              <a:ext cx="2031462" cy="1523596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3794116" y="1934915"/>
              <a:ext cx="1043699" cy="1017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8000" b="1" dirty="0">
                  <a:solidFill>
                    <a:schemeClr val="bg1"/>
                  </a:solidFill>
                </a:rPr>
                <a:t>5G</a:t>
              </a:r>
              <a:endParaRPr lang="zh-CN" altLang="en-US" sz="8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93916" y="5061326"/>
            <a:ext cx="3865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kern="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移动场景安全高效的内网接入方案</a:t>
            </a:r>
            <a:endParaRPr lang="zh-CN" altLang="en-US" sz="1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图片 33" descr="2022新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120371" y="5671984"/>
            <a:ext cx="2236620" cy="52117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556273">
            <a:off x="4126836" y="2310150"/>
            <a:ext cx="265949" cy="277639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grpSp>
        <p:nvGrpSpPr>
          <p:cNvPr id="51" name="组合 50"/>
          <p:cNvGrpSpPr/>
          <p:nvPr/>
        </p:nvGrpSpPr>
        <p:grpSpPr>
          <a:xfrm>
            <a:off x="-131765" y="566527"/>
            <a:ext cx="3226710" cy="509915"/>
            <a:chOff x="-83555" y="7167724"/>
            <a:chExt cx="3226710" cy="509915"/>
          </a:xfrm>
        </p:grpSpPr>
        <p:sp>
          <p:nvSpPr>
            <p:cNvPr id="52" name="任意多边形 51"/>
            <p:cNvSpPr/>
            <p:nvPr/>
          </p:nvSpPr>
          <p:spPr>
            <a:xfrm rot="10800000">
              <a:off x="-14127" y="7167724"/>
              <a:ext cx="3010286" cy="509915"/>
            </a:xfrm>
            <a:custGeom>
              <a:avLst/>
              <a:gdLst>
                <a:gd name="connsiteX0" fmla="*/ 534057 w 4324792"/>
                <a:gd name="connsiteY0" fmla="*/ 0 h 1068114"/>
                <a:gd name="connsiteX1" fmla="*/ 534067 w 4324792"/>
                <a:gd name="connsiteY1" fmla="*/ 1 h 1068114"/>
                <a:gd name="connsiteX2" fmla="*/ 4324792 w 4324792"/>
                <a:gd name="connsiteY2" fmla="*/ 1 h 1068114"/>
                <a:gd name="connsiteX3" fmla="*/ 4324792 w 4324792"/>
                <a:gd name="connsiteY3" fmla="*/ 1068114 h 1068114"/>
                <a:gd name="connsiteX4" fmla="*/ 534057 w 4324792"/>
                <a:gd name="connsiteY4" fmla="*/ 1068114 h 1068114"/>
                <a:gd name="connsiteX5" fmla="*/ 0 w 4324792"/>
                <a:gd name="connsiteY5" fmla="*/ 534057 h 1068114"/>
                <a:gd name="connsiteX6" fmla="*/ 534057 w 4324792"/>
                <a:gd name="connsiteY6" fmla="*/ 0 h 106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792" h="1068114">
                  <a:moveTo>
                    <a:pt x="534057" y="0"/>
                  </a:moveTo>
                  <a:lnTo>
                    <a:pt x="534067" y="1"/>
                  </a:lnTo>
                  <a:lnTo>
                    <a:pt x="4324792" y="1"/>
                  </a:lnTo>
                  <a:lnTo>
                    <a:pt x="4324792" y="1068114"/>
                  </a:lnTo>
                  <a:lnTo>
                    <a:pt x="534057" y="1068114"/>
                  </a:lnTo>
                  <a:cubicBezTo>
                    <a:pt x="239105" y="1068114"/>
                    <a:pt x="0" y="829009"/>
                    <a:pt x="0" y="534057"/>
                  </a:cubicBezTo>
                  <a:cubicBezTo>
                    <a:pt x="0" y="239105"/>
                    <a:pt x="239105" y="0"/>
                    <a:pt x="534057" y="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-83555" y="7238142"/>
              <a:ext cx="3226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业务办理流程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380321" y="1356410"/>
            <a:ext cx="615740" cy="615740"/>
          </a:xfrm>
          <a:prstGeom prst="ellipse">
            <a:avLst/>
          </a:prstGeom>
          <a:gradFill>
            <a:gsLst>
              <a:gs pos="0">
                <a:srgbClr val="EF3216"/>
              </a:gs>
              <a:gs pos="100000">
                <a:srgbClr val="EF3216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200" b="1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1</a:t>
            </a:r>
            <a:endParaRPr lang="zh-CN" altLang="en-US" sz="3200" b="1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6926" y="14796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专属服务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>
            <a:stCxn id="2" idx="3"/>
          </p:cNvCxnSpPr>
          <p:nvPr/>
        </p:nvCxnSpPr>
        <p:spPr>
          <a:xfrm flipV="1">
            <a:off x="2034922" y="1645920"/>
            <a:ext cx="2682578" cy="18360"/>
          </a:xfrm>
          <a:prstGeom prst="line">
            <a:avLst/>
          </a:prstGeom>
          <a:ln w="19050">
            <a:solidFill>
              <a:srgbClr val="F03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97518" y="1645920"/>
            <a:ext cx="0" cy="1414383"/>
          </a:xfrm>
          <a:prstGeom prst="line">
            <a:avLst/>
          </a:prstGeom>
          <a:ln w="19050">
            <a:solidFill>
              <a:srgbClr val="F0381D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4389648" y="3060303"/>
            <a:ext cx="615740" cy="615740"/>
          </a:xfrm>
          <a:prstGeom prst="ellipse">
            <a:avLst/>
          </a:prstGeom>
          <a:gradFill>
            <a:gsLst>
              <a:gs pos="0">
                <a:srgbClr val="EF3216"/>
              </a:gs>
              <a:gs pos="100000">
                <a:srgbClr val="EF3216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200" b="1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2</a:t>
            </a:r>
            <a:endParaRPr lang="zh-CN" altLang="en-US" sz="3200" b="1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327135" y="32433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一点受理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>
            <a:endCxn id="16" idx="1"/>
          </p:cNvCxnSpPr>
          <p:nvPr/>
        </p:nvCxnSpPr>
        <p:spPr>
          <a:xfrm>
            <a:off x="705065" y="3407174"/>
            <a:ext cx="2622070" cy="20846"/>
          </a:xfrm>
          <a:prstGeom prst="line">
            <a:avLst/>
          </a:prstGeom>
          <a:ln w="19050">
            <a:solidFill>
              <a:srgbClr val="F03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28" idx="0"/>
          </p:cNvCxnSpPr>
          <p:nvPr/>
        </p:nvCxnSpPr>
        <p:spPr>
          <a:xfrm flipH="1">
            <a:off x="678894" y="3427805"/>
            <a:ext cx="9297" cy="1520814"/>
          </a:xfrm>
          <a:prstGeom prst="line">
            <a:avLst/>
          </a:prstGeom>
          <a:ln w="19050">
            <a:solidFill>
              <a:srgbClr val="F0381D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71024" y="4948619"/>
            <a:ext cx="615740" cy="615740"/>
          </a:xfrm>
          <a:prstGeom prst="ellipse">
            <a:avLst/>
          </a:prstGeom>
          <a:gradFill>
            <a:gsLst>
              <a:gs pos="0">
                <a:srgbClr val="EF3216"/>
              </a:gs>
              <a:gs pos="100000">
                <a:srgbClr val="EF3216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200" b="1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3</a:t>
            </a:r>
            <a:endParaRPr lang="zh-CN" altLang="en-US" sz="3200" b="1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cxnSp>
        <p:nvCxnSpPr>
          <p:cNvPr id="36" name="直接连接符 35"/>
          <p:cNvCxnSpPr>
            <a:stCxn id="41" idx="3"/>
          </p:cNvCxnSpPr>
          <p:nvPr/>
        </p:nvCxnSpPr>
        <p:spPr>
          <a:xfrm flipV="1">
            <a:off x="2094760" y="5293988"/>
            <a:ext cx="2602758" cy="3135"/>
          </a:xfrm>
          <a:prstGeom prst="line">
            <a:avLst/>
          </a:prstGeom>
          <a:ln w="19050">
            <a:solidFill>
              <a:srgbClr val="F03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389648" y="6736431"/>
            <a:ext cx="615740" cy="615740"/>
          </a:xfrm>
          <a:prstGeom prst="ellipse">
            <a:avLst/>
          </a:prstGeom>
          <a:gradFill>
            <a:gsLst>
              <a:gs pos="0">
                <a:srgbClr val="EF3216"/>
              </a:gs>
              <a:gs pos="100000">
                <a:srgbClr val="EF3216">
                  <a:alpha val="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200" b="1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rPr>
              <a:t>4</a:t>
            </a:r>
            <a:endParaRPr lang="zh-CN" altLang="en-US" sz="3200" b="1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cxnSp>
        <p:nvCxnSpPr>
          <p:cNvPr id="39" name="直接连接符 38"/>
          <p:cNvCxnSpPr>
            <a:endCxn id="38" idx="0"/>
          </p:cNvCxnSpPr>
          <p:nvPr/>
        </p:nvCxnSpPr>
        <p:spPr>
          <a:xfrm>
            <a:off x="4697518" y="5264950"/>
            <a:ext cx="0" cy="1471481"/>
          </a:xfrm>
          <a:prstGeom prst="line">
            <a:avLst/>
          </a:prstGeom>
          <a:ln w="19050">
            <a:solidFill>
              <a:srgbClr val="F0381D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986764" y="51124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快速开通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351203" y="69002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金牌服务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işļiḑe"/>
          <p:cNvSpPr/>
          <p:nvPr/>
        </p:nvSpPr>
        <p:spPr bwMode="auto">
          <a:xfrm>
            <a:off x="1022237" y="5619118"/>
            <a:ext cx="650320" cy="615740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gradFill>
            <a:gsLst>
              <a:gs pos="23000">
                <a:schemeClr val="bg1">
                  <a:lumMod val="75000"/>
                </a:schemeClr>
              </a:gs>
              <a:gs pos="100000">
                <a:srgbClr val="C00000"/>
              </a:gs>
            </a:gsLst>
            <a:lin ang="2700000" scaled="0"/>
          </a:gradFill>
          <a:ln w="9525">
            <a:noFill/>
            <a:round/>
          </a:ln>
          <a:effectLst>
            <a:outerShdw dir="18900000" sy="23000" kx="-1200000" algn="bl" rotWithShape="0">
              <a:srgbClr val="1C1F45">
                <a:lumMod val="50000"/>
                <a:alpha val="30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sz="1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5065" y="6193159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</a:t>
            </a:r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5253" y="5656219"/>
            <a:ext cx="2121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校园专网开通统一入口，</a:t>
            </a:r>
            <a:r>
              <a:rPr lang="zh-CN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提供丰富的专网能力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7511" y="6441644"/>
            <a:ext cx="3868946" cy="523315"/>
            <a:chOff x="1050248" y="7754546"/>
            <a:chExt cx="3868946" cy="523315"/>
          </a:xfrm>
        </p:grpSpPr>
        <p:sp>
          <p:nvSpPr>
            <p:cNvPr id="50" name="矩形 49"/>
            <p:cNvSpPr/>
            <p:nvPr/>
          </p:nvSpPr>
          <p:spPr>
            <a:xfrm>
              <a:off x="1131596" y="7772551"/>
              <a:ext cx="1252534" cy="505310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号卡管理中心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2366114" y="7758726"/>
              <a:ext cx="1247826" cy="502991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网络切片编排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544723" y="7754546"/>
              <a:ext cx="1374471" cy="480321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MEC</a:t>
              </a: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应用编排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48" y="7895559"/>
              <a:ext cx="181203" cy="19168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515" y="7892993"/>
              <a:ext cx="181203" cy="191683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122" y="7882152"/>
              <a:ext cx="181203" cy="191683"/>
            </a:xfrm>
            <a:prstGeom prst="rect">
              <a:avLst/>
            </a:prstGeom>
          </p:spPr>
        </p:pic>
      </p:grpSp>
      <p:sp>
        <p:nvSpPr>
          <p:cNvPr id="60" name="文本框 59"/>
          <p:cNvSpPr txBox="1"/>
          <p:nvPr/>
        </p:nvSpPr>
        <p:spPr>
          <a:xfrm>
            <a:off x="678894" y="8527587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专网管家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2347358" y="7475372"/>
            <a:ext cx="2871823" cy="276999"/>
            <a:chOff x="2371338" y="7357050"/>
            <a:chExt cx="2871823" cy="276999"/>
          </a:xfrm>
        </p:grpSpPr>
        <p:sp>
          <p:nvSpPr>
            <p:cNvPr id="48" name="矩形 47"/>
            <p:cNvSpPr/>
            <p:nvPr/>
          </p:nvSpPr>
          <p:spPr>
            <a:xfrm>
              <a:off x="2508861" y="7357050"/>
              <a:ext cx="27343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43965">
                <a:spcAft>
                  <a:spcPts val="600"/>
                </a:spcAft>
                <a:defRPr/>
              </a:pPr>
              <a:r>
                <a:rPr lang="zh-CN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可视、可用、可维、可管、可控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38" y="7417040"/>
              <a:ext cx="181203" cy="191683"/>
            </a:xfrm>
            <a:prstGeom prst="rect">
              <a:avLst/>
            </a:prstGeom>
          </p:spPr>
        </p:pic>
      </p:grpSp>
      <p:grpSp>
        <p:nvGrpSpPr>
          <p:cNvPr id="64" name="组合 63"/>
          <p:cNvGrpSpPr/>
          <p:nvPr/>
        </p:nvGrpSpPr>
        <p:grpSpPr>
          <a:xfrm>
            <a:off x="2347358" y="8279227"/>
            <a:ext cx="2871823" cy="276999"/>
            <a:chOff x="2371338" y="7357050"/>
            <a:chExt cx="2871823" cy="276999"/>
          </a:xfrm>
        </p:grpSpPr>
        <p:sp>
          <p:nvSpPr>
            <p:cNvPr id="65" name="矩形 64"/>
            <p:cNvSpPr/>
            <p:nvPr/>
          </p:nvSpPr>
          <p:spPr>
            <a:xfrm>
              <a:off x="2508861" y="7357050"/>
              <a:ext cx="27343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43965">
                <a:spcAft>
                  <a:spcPts val="600"/>
                </a:spcAft>
                <a:defRPr/>
              </a:pP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7*24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小时故障快速响应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38" y="7417040"/>
              <a:ext cx="181203" cy="191683"/>
            </a:xfrm>
            <a:prstGeom prst="rect">
              <a:avLst/>
            </a:prstGeom>
          </p:spPr>
        </p:pic>
      </p:grpSp>
      <p:grpSp>
        <p:nvGrpSpPr>
          <p:cNvPr id="67" name="组合 66"/>
          <p:cNvGrpSpPr/>
          <p:nvPr/>
        </p:nvGrpSpPr>
        <p:grpSpPr>
          <a:xfrm>
            <a:off x="2347358" y="7871153"/>
            <a:ext cx="2871823" cy="276999"/>
            <a:chOff x="2371338" y="7357050"/>
            <a:chExt cx="2871823" cy="276999"/>
          </a:xfrm>
        </p:grpSpPr>
        <p:sp>
          <p:nvSpPr>
            <p:cNvPr id="68" name="矩形 67"/>
            <p:cNvSpPr/>
            <p:nvPr/>
          </p:nvSpPr>
          <p:spPr>
            <a:xfrm>
              <a:off x="2508861" y="7357050"/>
              <a:ext cx="27343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43965"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专业团队保障专网运行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1338" y="7417040"/>
              <a:ext cx="181203" cy="191683"/>
            </a:xfrm>
            <a:prstGeom prst="rect">
              <a:avLst/>
            </a:prstGeom>
          </p:spPr>
        </p:pic>
      </p:grpSp>
      <p:pic>
        <p:nvPicPr>
          <p:cNvPr id="70" name="图片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46" y="7572714"/>
            <a:ext cx="1532103" cy="87387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4750" r="90000">
                        <a14:foregroundMark x1="15417" y1="28417" x2="15417" y2="28417"/>
                        <a14:foregroundMark x1="40083" y1="20250" x2="40083" y2="20250"/>
                        <a14:foregroundMark x1="42917" y1="22250" x2="42917" y2="22250"/>
                        <a14:foregroundMark x1="39583" y1="23083" x2="39583" y2="23083"/>
                        <a14:foregroundMark x1="46000" y1="15667" x2="48250" y2="14167"/>
                        <a14:foregroundMark x1="63750" y1="12833" x2="70083" y2="15667"/>
                        <a14:foregroundMark x1="83833" y1="33000" x2="85667" y2="29917"/>
                        <a14:foregroundMark x1="70083" y1="75667" x2="70667" y2="71667"/>
                        <a14:foregroundMark x1="84833" y1="54583" x2="84833" y2="53333"/>
                        <a14:backgroundMark x1="49750" y1="61417" x2="49750" y2="61417"/>
                        <a14:backgroundMark x1="40583" y1="58417" x2="47000" y2="63250"/>
                        <a14:backgroundMark x1="49000" y1="75667" x2="50250" y2="66250"/>
                        <a14:backgroundMark x1="45167" y1="78500" x2="53083" y2="56333"/>
                        <a14:backgroundMark x1="41917" y1="56583" x2="53583" y2="55833"/>
                        <a14:backgroundMark x1="38583" y1="54833" x2="38333" y2="69083"/>
                        <a14:backgroundMark x1="38583" y1="69833" x2="48250" y2="66250"/>
                        <a14:backgroundMark x1="41667" y1="75667" x2="53083" y2="79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69" y="3472218"/>
            <a:ext cx="1107991" cy="1107991"/>
          </a:xfrm>
          <a:prstGeom prst="rect">
            <a:avLst/>
          </a:prstGeom>
        </p:spPr>
      </p:pic>
      <p:grpSp>
        <p:nvGrpSpPr>
          <p:cNvPr id="72" name="组合 71"/>
          <p:cNvGrpSpPr/>
          <p:nvPr/>
        </p:nvGrpSpPr>
        <p:grpSpPr>
          <a:xfrm>
            <a:off x="2153808" y="3810331"/>
            <a:ext cx="2563692" cy="519135"/>
            <a:chOff x="1050248" y="7758726"/>
            <a:chExt cx="2563692" cy="519135"/>
          </a:xfrm>
        </p:grpSpPr>
        <p:sp>
          <p:nvSpPr>
            <p:cNvPr id="73" name="矩形 72"/>
            <p:cNvSpPr/>
            <p:nvPr/>
          </p:nvSpPr>
          <p:spPr>
            <a:xfrm>
              <a:off x="1131596" y="7772551"/>
              <a:ext cx="1252534" cy="505310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统一受理入口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366114" y="7758726"/>
              <a:ext cx="1247826" cy="502991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标准服务订阅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48" y="7895559"/>
              <a:ext cx="181203" cy="191683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515" y="7892993"/>
              <a:ext cx="181203" cy="191683"/>
            </a:xfrm>
            <a:prstGeom prst="rect">
              <a:avLst/>
            </a:prstGeom>
          </p:spPr>
        </p:pic>
      </p:grpSp>
      <p:grpSp>
        <p:nvGrpSpPr>
          <p:cNvPr id="79" name="组合 78"/>
          <p:cNvGrpSpPr/>
          <p:nvPr/>
        </p:nvGrpSpPr>
        <p:grpSpPr>
          <a:xfrm>
            <a:off x="2153808" y="4232663"/>
            <a:ext cx="2704124" cy="519135"/>
            <a:chOff x="1050248" y="7758726"/>
            <a:chExt cx="2704124" cy="519135"/>
          </a:xfrm>
        </p:grpSpPr>
        <p:sp>
          <p:nvSpPr>
            <p:cNvPr id="80" name="矩形 79"/>
            <p:cNvSpPr/>
            <p:nvPr/>
          </p:nvSpPr>
          <p:spPr>
            <a:xfrm>
              <a:off x="1131596" y="7772551"/>
              <a:ext cx="1252534" cy="505310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联通统一平台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366114" y="7758726"/>
              <a:ext cx="1388258" cy="502991"/>
            </a:xfrm>
            <a:prstGeom prst="rect">
              <a:avLst/>
            </a:prstGeom>
            <a:ln>
              <a:noFill/>
            </a:ln>
          </p:spPr>
          <p:txBody>
            <a:bodyPr wrap="square" lIns="137158" tIns="68580" rIns="137158" bIns="68580">
              <a:noAutofit/>
            </a:bodyPr>
            <a:lstStyle/>
            <a:p>
              <a:pPr defTabSz="1243965">
                <a:lnSpc>
                  <a:spcPct val="150000"/>
                </a:lnSpc>
                <a:spcAft>
                  <a:spcPts val="600"/>
                </a:spcAft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定制化应用选择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248" y="7895559"/>
              <a:ext cx="181203" cy="191683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3515" y="7892993"/>
              <a:ext cx="181203" cy="191683"/>
            </a:xfrm>
            <a:prstGeom prst="rect">
              <a:avLst/>
            </a:prstGeom>
          </p:spPr>
        </p:pic>
      </p:grpSp>
      <p:sp>
        <p:nvSpPr>
          <p:cNvPr id="84" name="文本框 83"/>
          <p:cNvSpPr txBox="1"/>
          <p:nvPr/>
        </p:nvSpPr>
        <p:spPr>
          <a:xfrm>
            <a:off x="847105" y="4569700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一校一入口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282776" y="2128604"/>
            <a:ext cx="303344" cy="452328"/>
            <a:chOff x="1928768" y="2035786"/>
            <a:chExt cx="303344" cy="452328"/>
          </a:xfrm>
          <a:solidFill>
            <a:srgbClr val="D05757"/>
          </a:solidFill>
        </p:grpSpPr>
        <p:sp>
          <p:nvSpPr>
            <p:cNvPr id="90" name="Freeform 643"/>
            <p:cNvSpPr/>
            <p:nvPr/>
          </p:nvSpPr>
          <p:spPr bwMode="auto">
            <a:xfrm>
              <a:off x="1928768" y="2224172"/>
              <a:ext cx="303344" cy="263942"/>
            </a:xfrm>
            <a:custGeom>
              <a:avLst/>
              <a:gdLst>
                <a:gd name="T0" fmla="*/ 57 w 125"/>
                <a:gd name="T1" fmla="*/ 111 h 111"/>
                <a:gd name="T2" fmla="*/ 68 w 125"/>
                <a:gd name="T3" fmla="*/ 111 h 111"/>
                <a:gd name="T4" fmla="*/ 125 w 125"/>
                <a:gd name="T5" fmla="*/ 91 h 111"/>
                <a:gd name="T6" fmla="*/ 125 w 125"/>
                <a:gd name="T7" fmla="*/ 90 h 111"/>
                <a:gd name="T8" fmla="*/ 125 w 125"/>
                <a:gd name="T9" fmla="*/ 82 h 111"/>
                <a:gd name="T10" fmla="*/ 125 w 125"/>
                <a:gd name="T11" fmla="*/ 50 h 111"/>
                <a:gd name="T12" fmla="*/ 125 w 125"/>
                <a:gd name="T13" fmla="*/ 44 h 111"/>
                <a:gd name="T14" fmla="*/ 109 w 125"/>
                <a:gd name="T15" fmla="*/ 13 h 111"/>
                <a:gd name="T16" fmla="*/ 81 w 125"/>
                <a:gd name="T17" fmla="*/ 0 h 111"/>
                <a:gd name="T18" fmla="*/ 62 w 125"/>
                <a:gd name="T19" fmla="*/ 7 h 111"/>
                <a:gd name="T20" fmla="*/ 70 w 125"/>
                <a:gd name="T21" fmla="*/ 35 h 111"/>
                <a:gd name="T22" fmla="*/ 77 w 125"/>
                <a:gd name="T23" fmla="*/ 61 h 111"/>
                <a:gd name="T24" fmla="*/ 76 w 125"/>
                <a:gd name="T25" fmla="*/ 63 h 111"/>
                <a:gd name="T26" fmla="*/ 62 w 125"/>
                <a:gd name="T27" fmla="*/ 82 h 111"/>
                <a:gd name="T28" fmla="*/ 49 w 125"/>
                <a:gd name="T29" fmla="*/ 63 h 111"/>
                <a:gd name="T30" fmla="*/ 48 w 125"/>
                <a:gd name="T31" fmla="*/ 61 h 111"/>
                <a:gd name="T32" fmla="*/ 55 w 125"/>
                <a:gd name="T33" fmla="*/ 35 h 111"/>
                <a:gd name="T34" fmla="*/ 62 w 125"/>
                <a:gd name="T35" fmla="*/ 7 h 111"/>
                <a:gd name="T36" fmla="*/ 44 w 125"/>
                <a:gd name="T37" fmla="*/ 0 h 111"/>
                <a:gd name="T38" fmla="*/ 0 w 125"/>
                <a:gd name="T39" fmla="*/ 44 h 111"/>
                <a:gd name="T40" fmla="*/ 0 w 125"/>
                <a:gd name="T41" fmla="*/ 50 h 111"/>
                <a:gd name="T42" fmla="*/ 0 w 125"/>
                <a:gd name="T43" fmla="*/ 82 h 111"/>
                <a:gd name="T44" fmla="*/ 0 w 125"/>
                <a:gd name="T45" fmla="*/ 90 h 111"/>
                <a:gd name="T46" fmla="*/ 0 w 125"/>
                <a:gd name="T47" fmla="*/ 91 h 111"/>
                <a:gd name="T48" fmla="*/ 57 w 125"/>
                <a:gd name="T4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11">
                  <a:moveTo>
                    <a:pt x="57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123" y="111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0"/>
                  </a:cubicBezTo>
                  <a:cubicBezTo>
                    <a:pt x="125" y="88"/>
                    <a:pt x="125" y="86"/>
                    <a:pt x="125" y="82"/>
                  </a:cubicBezTo>
                  <a:cubicBezTo>
                    <a:pt x="125" y="76"/>
                    <a:pt x="125" y="66"/>
                    <a:pt x="125" y="50"/>
                  </a:cubicBezTo>
                  <a:cubicBezTo>
                    <a:pt x="125" y="48"/>
                    <a:pt x="125" y="46"/>
                    <a:pt x="125" y="44"/>
                  </a:cubicBezTo>
                  <a:cubicBezTo>
                    <a:pt x="125" y="30"/>
                    <a:pt x="118" y="20"/>
                    <a:pt x="109" y="13"/>
                  </a:cubicBezTo>
                  <a:cubicBezTo>
                    <a:pt x="100" y="6"/>
                    <a:pt x="89" y="2"/>
                    <a:pt x="81" y="0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66"/>
                    <a:pt x="0" y="76"/>
                    <a:pt x="0" y="82"/>
                  </a:cubicBezTo>
                  <a:cubicBezTo>
                    <a:pt x="0" y="86"/>
                    <a:pt x="0" y="88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2" y="111"/>
                    <a:pt x="57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Oval 644"/>
            <p:cNvSpPr>
              <a:spLocks noChangeArrowheads="1"/>
            </p:cNvSpPr>
            <p:nvPr/>
          </p:nvSpPr>
          <p:spPr bwMode="auto">
            <a:xfrm>
              <a:off x="2004603" y="2035786"/>
              <a:ext cx="152697" cy="1742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60024" y="2657244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专属校园经理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149161" y="2653292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专业规划团队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3371084" y="2650197"/>
            <a:ext cx="1351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专业工程团队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5" name="直接连接符 104"/>
          <p:cNvCxnSpPr>
            <a:endCxn id="43" idx="1"/>
          </p:cNvCxnSpPr>
          <p:nvPr/>
        </p:nvCxnSpPr>
        <p:spPr>
          <a:xfrm>
            <a:off x="717257" y="7070730"/>
            <a:ext cx="2633946" cy="14228"/>
          </a:xfrm>
          <a:prstGeom prst="line">
            <a:avLst/>
          </a:prstGeom>
          <a:ln w="19050">
            <a:solidFill>
              <a:srgbClr val="F038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组合 108"/>
          <p:cNvGrpSpPr/>
          <p:nvPr/>
        </p:nvGrpSpPr>
        <p:grpSpPr>
          <a:xfrm>
            <a:off x="2622826" y="2132072"/>
            <a:ext cx="303344" cy="452328"/>
            <a:chOff x="1928768" y="2035786"/>
            <a:chExt cx="303344" cy="452328"/>
          </a:xfrm>
          <a:solidFill>
            <a:srgbClr val="D05757"/>
          </a:solidFill>
        </p:grpSpPr>
        <p:sp>
          <p:nvSpPr>
            <p:cNvPr id="110" name="Freeform 643"/>
            <p:cNvSpPr/>
            <p:nvPr/>
          </p:nvSpPr>
          <p:spPr bwMode="auto">
            <a:xfrm>
              <a:off x="1928768" y="2224172"/>
              <a:ext cx="303344" cy="263942"/>
            </a:xfrm>
            <a:custGeom>
              <a:avLst/>
              <a:gdLst>
                <a:gd name="T0" fmla="*/ 57 w 125"/>
                <a:gd name="T1" fmla="*/ 111 h 111"/>
                <a:gd name="T2" fmla="*/ 68 w 125"/>
                <a:gd name="T3" fmla="*/ 111 h 111"/>
                <a:gd name="T4" fmla="*/ 125 w 125"/>
                <a:gd name="T5" fmla="*/ 91 h 111"/>
                <a:gd name="T6" fmla="*/ 125 w 125"/>
                <a:gd name="T7" fmla="*/ 90 h 111"/>
                <a:gd name="T8" fmla="*/ 125 w 125"/>
                <a:gd name="T9" fmla="*/ 82 h 111"/>
                <a:gd name="T10" fmla="*/ 125 w 125"/>
                <a:gd name="T11" fmla="*/ 50 h 111"/>
                <a:gd name="T12" fmla="*/ 125 w 125"/>
                <a:gd name="T13" fmla="*/ 44 h 111"/>
                <a:gd name="T14" fmla="*/ 109 w 125"/>
                <a:gd name="T15" fmla="*/ 13 h 111"/>
                <a:gd name="T16" fmla="*/ 81 w 125"/>
                <a:gd name="T17" fmla="*/ 0 h 111"/>
                <a:gd name="T18" fmla="*/ 62 w 125"/>
                <a:gd name="T19" fmla="*/ 7 h 111"/>
                <a:gd name="T20" fmla="*/ 70 w 125"/>
                <a:gd name="T21" fmla="*/ 35 h 111"/>
                <a:gd name="T22" fmla="*/ 77 w 125"/>
                <a:gd name="T23" fmla="*/ 61 h 111"/>
                <a:gd name="T24" fmla="*/ 76 w 125"/>
                <a:gd name="T25" fmla="*/ 63 h 111"/>
                <a:gd name="T26" fmla="*/ 62 w 125"/>
                <a:gd name="T27" fmla="*/ 82 h 111"/>
                <a:gd name="T28" fmla="*/ 49 w 125"/>
                <a:gd name="T29" fmla="*/ 63 h 111"/>
                <a:gd name="T30" fmla="*/ 48 w 125"/>
                <a:gd name="T31" fmla="*/ 61 h 111"/>
                <a:gd name="T32" fmla="*/ 55 w 125"/>
                <a:gd name="T33" fmla="*/ 35 h 111"/>
                <a:gd name="T34" fmla="*/ 62 w 125"/>
                <a:gd name="T35" fmla="*/ 7 h 111"/>
                <a:gd name="T36" fmla="*/ 44 w 125"/>
                <a:gd name="T37" fmla="*/ 0 h 111"/>
                <a:gd name="T38" fmla="*/ 0 w 125"/>
                <a:gd name="T39" fmla="*/ 44 h 111"/>
                <a:gd name="T40" fmla="*/ 0 w 125"/>
                <a:gd name="T41" fmla="*/ 50 h 111"/>
                <a:gd name="T42" fmla="*/ 0 w 125"/>
                <a:gd name="T43" fmla="*/ 82 h 111"/>
                <a:gd name="T44" fmla="*/ 0 w 125"/>
                <a:gd name="T45" fmla="*/ 90 h 111"/>
                <a:gd name="T46" fmla="*/ 0 w 125"/>
                <a:gd name="T47" fmla="*/ 91 h 111"/>
                <a:gd name="T48" fmla="*/ 57 w 125"/>
                <a:gd name="T4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11">
                  <a:moveTo>
                    <a:pt x="57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123" y="111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0"/>
                  </a:cubicBezTo>
                  <a:cubicBezTo>
                    <a:pt x="125" y="88"/>
                    <a:pt x="125" y="86"/>
                    <a:pt x="125" y="82"/>
                  </a:cubicBezTo>
                  <a:cubicBezTo>
                    <a:pt x="125" y="76"/>
                    <a:pt x="125" y="66"/>
                    <a:pt x="125" y="50"/>
                  </a:cubicBezTo>
                  <a:cubicBezTo>
                    <a:pt x="125" y="48"/>
                    <a:pt x="125" y="46"/>
                    <a:pt x="125" y="44"/>
                  </a:cubicBezTo>
                  <a:cubicBezTo>
                    <a:pt x="125" y="30"/>
                    <a:pt x="118" y="20"/>
                    <a:pt x="109" y="13"/>
                  </a:cubicBezTo>
                  <a:cubicBezTo>
                    <a:pt x="100" y="6"/>
                    <a:pt x="89" y="2"/>
                    <a:pt x="81" y="0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66"/>
                    <a:pt x="0" y="76"/>
                    <a:pt x="0" y="82"/>
                  </a:cubicBezTo>
                  <a:cubicBezTo>
                    <a:pt x="0" y="86"/>
                    <a:pt x="0" y="88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2" y="111"/>
                    <a:pt x="57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644"/>
            <p:cNvSpPr>
              <a:spLocks noChangeArrowheads="1"/>
            </p:cNvSpPr>
            <p:nvPr/>
          </p:nvSpPr>
          <p:spPr bwMode="auto">
            <a:xfrm>
              <a:off x="2004603" y="2035786"/>
              <a:ext cx="152697" cy="1742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881133" y="2130390"/>
            <a:ext cx="303344" cy="452328"/>
            <a:chOff x="1928768" y="2035786"/>
            <a:chExt cx="303344" cy="452328"/>
          </a:xfrm>
          <a:solidFill>
            <a:srgbClr val="D05757"/>
          </a:solidFill>
        </p:grpSpPr>
        <p:sp>
          <p:nvSpPr>
            <p:cNvPr id="113" name="Freeform 643"/>
            <p:cNvSpPr/>
            <p:nvPr/>
          </p:nvSpPr>
          <p:spPr bwMode="auto">
            <a:xfrm>
              <a:off x="1928768" y="2224172"/>
              <a:ext cx="303344" cy="263942"/>
            </a:xfrm>
            <a:custGeom>
              <a:avLst/>
              <a:gdLst>
                <a:gd name="T0" fmla="*/ 57 w 125"/>
                <a:gd name="T1" fmla="*/ 111 h 111"/>
                <a:gd name="T2" fmla="*/ 68 w 125"/>
                <a:gd name="T3" fmla="*/ 111 h 111"/>
                <a:gd name="T4" fmla="*/ 125 w 125"/>
                <a:gd name="T5" fmla="*/ 91 h 111"/>
                <a:gd name="T6" fmla="*/ 125 w 125"/>
                <a:gd name="T7" fmla="*/ 90 h 111"/>
                <a:gd name="T8" fmla="*/ 125 w 125"/>
                <a:gd name="T9" fmla="*/ 82 h 111"/>
                <a:gd name="T10" fmla="*/ 125 w 125"/>
                <a:gd name="T11" fmla="*/ 50 h 111"/>
                <a:gd name="T12" fmla="*/ 125 w 125"/>
                <a:gd name="T13" fmla="*/ 44 h 111"/>
                <a:gd name="T14" fmla="*/ 109 w 125"/>
                <a:gd name="T15" fmla="*/ 13 h 111"/>
                <a:gd name="T16" fmla="*/ 81 w 125"/>
                <a:gd name="T17" fmla="*/ 0 h 111"/>
                <a:gd name="T18" fmla="*/ 62 w 125"/>
                <a:gd name="T19" fmla="*/ 7 h 111"/>
                <a:gd name="T20" fmla="*/ 70 w 125"/>
                <a:gd name="T21" fmla="*/ 35 h 111"/>
                <a:gd name="T22" fmla="*/ 77 w 125"/>
                <a:gd name="T23" fmla="*/ 61 h 111"/>
                <a:gd name="T24" fmla="*/ 76 w 125"/>
                <a:gd name="T25" fmla="*/ 63 h 111"/>
                <a:gd name="T26" fmla="*/ 62 w 125"/>
                <a:gd name="T27" fmla="*/ 82 h 111"/>
                <a:gd name="T28" fmla="*/ 49 w 125"/>
                <a:gd name="T29" fmla="*/ 63 h 111"/>
                <a:gd name="T30" fmla="*/ 48 w 125"/>
                <a:gd name="T31" fmla="*/ 61 h 111"/>
                <a:gd name="T32" fmla="*/ 55 w 125"/>
                <a:gd name="T33" fmla="*/ 35 h 111"/>
                <a:gd name="T34" fmla="*/ 62 w 125"/>
                <a:gd name="T35" fmla="*/ 7 h 111"/>
                <a:gd name="T36" fmla="*/ 44 w 125"/>
                <a:gd name="T37" fmla="*/ 0 h 111"/>
                <a:gd name="T38" fmla="*/ 0 w 125"/>
                <a:gd name="T39" fmla="*/ 44 h 111"/>
                <a:gd name="T40" fmla="*/ 0 w 125"/>
                <a:gd name="T41" fmla="*/ 50 h 111"/>
                <a:gd name="T42" fmla="*/ 0 w 125"/>
                <a:gd name="T43" fmla="*/ 82 h 111"/>
                <a:gd name="T44" fmla="*/ 0 w 125"/>
                <a:gd name="T45" fmla="*/ 90 h 111"/>
                <a:gd name="T46" fmla="*/ 0 w 125"/>
                <a:gd name="T47" fmla="*/ 91 h 111"/>
                <a:gd name="T48" fmla="*/ 57 w 125"/>
                <a:gd name="T4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5" h="111">
                  <a:moveTo>
                    <a:pt x="57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123" y="111"/>
                    <a:pt x="125" y="91"/>
                    <a:pt x="125" y="91"/>
                  </a:cubicBezTo>
                  <a:cubicBezTo>
                    <a:pt x="125" y="91"/>
                    <a:pt x="125" y="91"/>
                    <a:pt x="125" y="90"/>
                  </a:cubicBezTo>
                  <a:cubicBezTo>
                    <a:pt x="125" y="88"/>
                    <a:pt x="125" y="86"/>
                    <a:pt x="125" y="82"/>
                  </a:cubicBezTo>
                  <a:cubicBezTo>
                    <a:pt x="125" y="76"/>
                    <a:pt x="125" y="66"/>
                    <a:pt x="125" y="50"/>
                  </a:cubicBezTo>
                  <a:cubicBezTo>
                    <a:pt x="125" y="48"/>
                    <a:pt x="125" y="46"/>
                    <a:pt x="125" y="44"/>
                  </a:cubicBezTo>
                  <a:cubicBezTo>
                    <a:pt x="125" y="30"/>
                    <a:pt x="118" y="20"/>
                    <a:pt x="109" y="13"/>
                  </a:cubicBezTo>
                  <a:cubicBezTo>
                    <a:pt x="100" y="6"/>
                    <a:pt x="89" y="2"/>
                    <a:pt x="81" y="0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62" y="82"/>
                    <a:pt x="62" y="82"/>
                    <a:pt x="62" y="82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7" y="4"/>
                    <a:pt x="0" y="16"/>
                    <a:pt x="0" y="44"/>
                  </a:cubicBezTo>
                  <a:cubicBezTo>
                    <a:pt x="0" y="46"/>
                    <a:pt x="0" y="48"/>
                    <a:pt x="0" y="50"/>
                  </a:cubicBezTo>
                  <a:cubicBezTo>
                    <a:pt x="0" y="66"/>
                    <a:pt x="0" y="76"/>
                    <a:pt x="0" y="82"/>
                  </a:cubicBezTo>
                  <a:cubicBezTo>
                    <a:pt x="0" y="86"/>
                    <a:pt x="0" y="88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2" y="111"/>
                    <a:pt x="57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644"/>
            <p:cNvSpPr>
              <a:spLocks noChangeArrowheads="1"/>
            </p:cNvSpPr>
            <p:nvPr/>
          </p:nvSpPr>
          <p:spPr bwMode="auto">
            <a:xfrm>
              <a:off x="2004603" y="2035786"/>
              <a:ext cx="152697" cy="1742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16" name="图片 115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63176" y="2293866"/>
            <a:ext cx="204812" cy="27699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8874" y="2280784"/>
            <a:ext cx="174850" cy="287254"/>
          </a:xfrm>
          <a:prstGeom prst="rect">
            <a:avLst/>
          </a:prstGeom>
        </p:spPr>
      </p:pic>
      <p:sp>
        <p:nvSpPr>
          <p:cNvPr id="3" name="十字形 2"/>
          <p:cNvSpPr/>
          <p:nvPr/>
        </p:nvSpPr>
        <p:spPr>
          <a:xfrm>
            <a:off x="2089502" y="2280967"/>
            <a:ext cx="196225" cy="191611"/>
          </a:xfrm>
          <a:prstGeom prst="plus">
            <a:avLst>
              <a:gd name="adj" fmla="val 4267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十字形 74"/>
          <p:cNvSpPr/>
          <p:nvPr/>
        </p:nvSpPr>
        <p:spPr>
          <a:xfrm>
            <a:off x="3402328" y="2277158"/>
            <a:ext cx="196225" cy="191611"/>
          </a:xfrm>
          <a:prstGeom prst="plus">
            <a:avLst>
              <a:gd name="adj" fmla="val 4267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/>
          <p:cNvCxnSpPr/>
          <p:nvPr/>
        </p:nvCxnSpPr>
        <p:spPr>
          <a:xfrm>
            <a:off x="717257" y="7071281"/>
            <a:ext cx="0" cy="458625"/>
          </a:xfrm>
          <a:prstGeom prst="line">
            <a:avLst/>
          </a:prstGeom>
          <a:ln w="19050">
            <a:solidFill>
              <a:srgbClr val="F0381D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1969" y="7217285"/>
            <a:ext cx="563262" cy="319051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5163"/>
            <a:ext cx="5400675" cy="216523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99298" y="3285790"/>
            <a:ext cx="5170006" cy="1580555"/>
            <a:chOff x="110168" y="3081789"/>
            <a:chExt cx="5170006" cy="1580555"/>
          </a:xfrm>
        </p:grpSpPr>
        <p:pic>
          <p:nvPicPr>
            <p:cNvPr id="72" name="图片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825" y="3165934"/>
              <a:ext cx="1465593" cy="8029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6570" y="3081789"/>
              <a:ext cx="1226582" cy="9027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7253" y="3156758"/>
              <a:ext cx="1190218" cy="754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8" name="任意多边形 285"/>
            <p:cNvPicPr>
              <a:picLocks noChangeArrowheads="1"/>
            </p:cNvPicPr>
            <p:nvPr/>
          </p:nvPicPr>
          <p:blipFill>
            <a:blip r:embed="rId8" cstate="screen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482029" y="3208610"/>
              <a:ext cx="736301" cy="736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矩形 80"/>
            <p:cNvSpPr/>
            <p:nvPr/>
          </p:nvSpPr>
          <p:spPr>
            <a:xfrm>
              <a:off x="1968047" y="4139124"/>
              <a:ext cx="1861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500Mbps 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上行带宽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3418600" y="4119944"/>
              <a:ext cx="18615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1000Mbps </a:t>
              </a:r>
              <a:endParaRPr lang="en-US" altLang="zh-CN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下行带宽</a:t>
              </a:r>
              <a:endParaRPr 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110168" y="4267951"/>
              <a:ext cx="18615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传统校园网带宽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8" name="矩形 87"/>
          <p:cNvSpPr/>
          <p:nvPr/>
        </p:nvSpPr>
        <p:spPr>
          <a:xfrm>
            <a:off x="414795" y="2840857"/>
            <a:ext cx="4596879" cy="341745"/>
          </a:xfrm>
          <a:prstGeom prst="rect">
            <a:avLst/>
          </a:prstGeom>
          <a:gradFill flip="none" rotWithShape="1">
            <a:gsLst>
              <a:gs pos="55000">
                <a:srgbClr val="D83C52"/>
              </a:gs>
              <a:gs pos="1835">
                <a:srgbClr val="D83C52">
                  <a:alpha val="43000"/>
                </a:srgbClr>
              </a:gs>
              <a:gs pos="100000">
                <a:srgbClr val="D83C52">
                  <a:alpha val="19000"/>
                </a:srgbClr>
              </a:gs>
            </a:gsLst>
            <a:path path="rect">
              <a:fillToRect l="50000" t="50000" r="50000" b="50000"/>
            </a:path>
            <a:tileRect/>
          </a:gradFill>
          <a:ln w="3175" cap="flat" cmpd="sng" algn="ctr">
            <a:gradFill>
              <a:gsLst>
                <a:gs pos="100000">
                  <a:srgbClr val="C00000">
                    <a:alpha val="22000"/>
                  </a:srgbClr>
                </a:gs>
                <a:gs pos="50000">
                  <a:srgbClr val="C00000"/>
                </a:gs>
                <a:gs pos="0">
                  <a:srgbClr val="C00000">
                    <a:alpha val="13000"/>
                  </a:srgbClr>
                </a:gs>
              </a:gsLst>
              <a:lin ang="54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1187450" fontAlgn="ctr">
              <a:spcBef>
                <a:spcPct val="0"/>
              </a:spcBef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山东大学 </a:t>
            </a: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校园专网实测数据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913920" y="5006718"/>
            <a:ext cx="47566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Aft>
                <a:spcPct val="0"/>
              </a:spcAft>
              <a:buClr>
                <a:srgbClr val="C00000">
                  <a:lumMod val="75000"/>
                </a:srgbClr>
              </a:buClr>
              <a:buSzPct val="145000"/>
              <a:defRPr/>
            </a:pPr>
            <a:r>
              <a:rPr lang="zh-CN" altLang="en-US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北京邮电大学打造</a:t>
            </a:r>
            <a:r>
              <a:rPr lang="en-US" altLang="zh-CN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5G</a:t>
            </a:r>
            <a:r>
              <a:rPr lang="zh-CN" altLang="en-US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切片校园专网标杆</a:t>
            </a:r>
            <a:endParaRPr lang="zh-CN" altLang="en-US" sz="1600" b="1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简体" panose="02000000000000000000" pitchFamily="2" charset="-122"/>
            </a:endParaRP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2665" y="5510924"/>
            <a:ext cx="2038955" cy="1037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7" name="矩形 96"/>
          <p:cNvSpPr/>
          <p:nvPr/>
        </p:nvSpPr>
        <p:spPr>
          <a:xfrm>
            <a:off x="396875" y="5539606"/>
            <a:ext cx="26537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年，北京联通与北邮达成战略合作，率先完成校园内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信号覆盖，打造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产学研一体化平台，是全国首个基于园区现场级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MEC+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校园专网。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96875" y="6705336"/>
            <a:ext cx="4614799" cy="341745"/>
          </a:xfrm>
          <a:prstGeom prst="rect">
            <a:avLst/>
          </a:prstGeom>
          <a:gradFill flip="none" rotWithShape="1">
            <a:gsLst>
              <a:gs pos="55000">
                <a:srgbClr val="D83C52"/>
              </a:gs>
              <a:gs pos="1835">
                <a:srgbClr val="D83C52">
                  <a:alpha val="43000"/>
                </a:srgbClr>
              </a:gs>
              <a:gs pos="100000">
                <a:srgbClr val="D83C52">
                  <a:alpha val="19000"/>
                </a:srgbClr>
              </a:gs>
            </a:gsLst>
            <a:path path="rect">
              <a:fillToRect l="50000" t="50000" r="50000" b="50000"/>
            </a:path>
            <a:tileRect/>
          </a:gradFill>
          <a:ln w="3175" cap="flat" cmpd="sng" algn="ctr">
            <a:gradFill>
              <a:gsLst>
                <a:gs pos="100000">
                  <a:srgbClr val="C00000">
                    <a:alpha val="22000"/>
                  </a:srgbClr>
                </a:gs>
                <a:gs pos="50000">
                  <a:srgbClr val="C00000"/>
                </a:gs>
                <a:gs pos="0">
                  <a:srgbClr val="C00000">
                    <a:alpha val="13000"/>
                  </a:srgbClr>
                </a:gs>
              </a:gsLst>
              <a:lin ang="54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defTabSz="1187450" fontAlgn="ctr">
              <a:spcBef>
                <a:spcPct val="0"/>
              </a:spcBef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一套网络方案，覆盖校园</a:t>
            </a: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2B/2C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全场景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7318" y="7158918"/>
            <a:ext cx="4658070" cy="2494069"/>
          </a:xfrm>
          <a:prstGeom prst="rect">
            <a:avLst/>
          </a:prstGeom>
          <a:noFill/>
          <a:ln>
            <a:solidFill>
              <a:srgbClr val="D83C5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0" y="574005"/>
            <a:ext cx="3226710" cy="509915"/>
            <a:chOff x="-81015" y="7167724"/>
            <a:chExt cx="3226710" cy="509915"/>
          </a:xfrm>
        </p:grpSpPr>
        <p:sp>
          <p:nvSpPr>
            <p:cNvPr id="65" name="任意多边形 91"/>
            <p:cNvSpPr/>
            <p:nvPr/>
          </p:nvSpPr>
          <p:spPr>
            <a:xfrm rot="10800000">
              <a:off x="-14127" y="7167724"/>
              <a:ext cx="3010286" cy="509915"/>
            </a:xfrm>
            <a:custGeom>
              <a:avLst/>
              <a:gdLst>
                <a:gd name="connsiteX0" fmla="*/ 534057 w 4324792"/>
                <a:gd name="connsiteY0" fmla="*/ 0 h 1068114"/>
                <a:gd name="connsiteX1" fmla="*/ 534067 w 4324792"/>
                <a:gd name="connsiteY1" fmla="*/ 1 h 1068114"/>
                <a:gd name="connsiteX2" fmla="*/ 4324792 w 4324792"/>
                <a:gd name="connsiteY2" fmla="*/ 1 h 1068114"/>
                <a:gd name="connsiteX3" fmla="*/ 4324792 w 4324792"/>
                <a:gd name="connsiteY3" fmla="*/ 1068114 h 1068114"/>
                <a:gd name="connsiteX4" fmla="*/ 534057 w 4324792"/>
                <a:gd name="connsiteY4" fmla="*/ 1068114 h 1068114"/>
                <a:gd name="connsiteX5" fmla="*/ 0 w 4324792"/>
                <a:gd name="connsiteY5" fmla="*/ 534057 h 1068114"/>
                <a:gd name="connsiteX6" fmla="*/ 534057 w 4324792"/>
                <a:gd name="connsiteY6" fmla="*/ 0 h 106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792" h="1068114">
                  <a:moveTo>
                    <a:pt x="534057" y="0"/>
                  </a:moveTo>
                  <a:lnTo>
                    <a:pt x="534067" y="1"/>
                  </a:lnTo>
                  <a:lnTo>
                    <a:pt x="4324792" y="1"/>
                  </a:lnTo>
                  <a:lnTo>
                    <a:pt x="4324792" y="1068114"/>
                  </a:lnTo>
                  <a:lnTo>
                    <a:pt x="534057" y="1068114"/>
                  </a:lnTo>
                  <a:cubicBezTo>
                    <a:pt x="239105" y="1068114"/>
                    <a:pt x="0" y="829009"/>
                    <a:pt x="0" y="534057"/>
                  </a:cubicBezTo>
                  <a:cubicBezTo>
                    <a:pt x="0" y="239105"/>
                    <a:pt x="239105" y="0"/>
                    <a:pt x="534057" y="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-81015" y="7238142"/>
              <a:ext cx="3226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应用案例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918763" y="1257206"/>
            <a:ext cx="4756648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Aft>
                <a:spcPct val="0"/>
              </a:spcAft>
              <a:buClr>
                <a:srgbClr val="C00000">
                  <a:lumMod val="75000"/>
                </a:srgbClr>
              </a:buClr>
              <a:buSzPct val="145000"/>
              <a:defRPr/>
            </a:pPr>
            <a:r>
              <a:rPr lang="zh-CN" altLang="en-US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全国首个</a:t>
            </a:r>
            <a:r>
              <a:rPr lang="en-US" altLang="zh-CN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5G</a:t>
            </a:r>
            <a:r>
              <a:rPr lang="zh-CN" altLang="en-US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双千兆专网</a:t>
            </a:r>
            <a:r>
              <a:rPr lang="zh-CN" altLang="en-US" sz="1600" b="1" dirty="0">
                <a:solidFill>
                  <a:srgbClr val="E7E6E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简体" panose="02000000000000000000" pitchFamily="2" charset="-122"/>
              </a:rPr>
              <a:t>落地山东大学</a:t>
            </a:r>
            <a:endParaRPr lang="zh-CN" altLang="en-US" sz="1600" b="1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简体" panose="02000000000000000000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399463" y="1195508"/>
            <a:ext cx="511359" cy="511359"/>
            <a:chOff x="221796" y="7734988"/>
            <a:chExt cx="644582" cy="644582"/>
          </a:xfrm>
        </p:grpSpPr>
        <p:sp>
          <p:nvSpPr>
            <p:cNvPr id="69" name="椭圆 68"/>
            <p:cNvSpPr/>
            <p:nvPr/>
          </p:nvSpPr>
          <p:spPr>
            <a:xfrm>
              <a:off x="221796" y="7734988"/>
              <a:ext cx="644582" cy="64458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prstClr val="white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53288" y="7812302"/>
              <a:ext cx="432820" cy="504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1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1" name="Picture 8" descr="山东大学120周年校庆大屏上出现错字，引来网友质疑，这就是985？_高校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28" y="1723865"/>
            <a:ext cx="1829776" cy="9246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矩形 73"/>
          <p:cNvSpPr/>
          <p:nvPr/>
        </p:nvSpPr>
        <p:spPr>
          <a:xfrm>
            <a:off x="387247" y="1772165"/>
            <a:ext cx="28110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日，济南联通为山东大学打造了全国首个双千兆光云融合校园随行专网。打造”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5G+F5G+MEC+ULCL”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通感一体化教育行业标杆项目。</a:t>
            </a:r>
            <a:endParaRPr lang="en-US" altLang="zh-CN" sz="1200" dirty="0">
              <a:solidFill>
                <a:prstClr val="black"/>
              </a:solidFill>
            </a:endParaRPr>
          </a:p>
        </p:txBody>
      </p:sp>
      <p:pic>
        <p:nvPicPr>
          <p:cNvPr id="276" name="图片 27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47431" y="8795008"/>
            <a:ext cx="340759" cy="308299"/>
          </a:xfrm>
          <a:prstGeom prst="rect">
            <a:avLst/>
          </a:prstGeom>
        </p:spPr>
      </p:pic>
      <p:cxnSp>
        <p:nvCxnSpPr>
          <p:cNvPr id="277" name="直接连接符 276"/>
          <p:cNvCxnSpPr/>
          <p:nvPr/>
        </p:nvCxnSpPr>
        <p:spPr>
          <a:xfrm flipV="1">
            <a:off x="4076528" y="8044874"/>
            <a:ext cx="249436" cy="632140"/>
          </a:xfrm>
          <a:prstGeom prst="line">
            <a:avLst/>
          </a:prstGeom>
          <a:noFill/>
          <a:ln w="12700" cap="flat" cmpd="sng" algn="ctr">
            <a:solidFill>
              <a:srgbClr val="58B6E5">
                <a:lumMod val="75000"/>
              </a:srgbClr>
            </a:solidFill>
            <a:prstDash val="solid"/>
            <a:miter lim="800000"/>
          </a:ln>
          <a:effectLst/>
        </p:spPr>
      </p:cxnSp>
      <p:sp>
        <p:nvSpPr>
          <p:cNvPr id="279" name="云形 61"/>
          <p:cNvSpPr/>
          <p:nvPr/>
        </p:nvSpPr>
        <p:spPr bwMode="auto">
          <a:xfrm>
            <a:off x="2116689" y="8004827"/>
            <a:ext cx="1252135" cy="405493"/>
          </a:xfrm>
          <a:prstGeom prst="cloud">
            <a:avLst/>
          </a:prstGeom>
          <a:gradFill>
            <a:gsLst>
              <a:gs pos="23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3765">
              <a:defRPr/>
            </a:pPr>
            <a:r>
              <a:rPr lang="zh-CN" altLang="en-US" sz="8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 城域网</a:t>
            </a:r>
            <a:endParaRPr lang="en-US" sz="8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0" name="图片 18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29" y="8583967"/>
            <a:ext cx="126803" cy="18392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4" name="图片 1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15" y="8888221"/>
            <a:ext cx="138228" cy="200495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" name="文本框 139"/>
          <p:cNvSpPr txBox="1"/>
          <p:nvPr/>
        </p:nvSpPr>
        <p:spPr bwMode="auto">
          <a:xfrm>
            <a:off x="1104642" y="8405555"/>
            <a:ext cx="459004" cy="1692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3765">
              <a:defRPr/>
            </a:pPr>
            <a:r>
              <a:rPr lang="en-US" altLang="zh-CN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 NR</a:t>
            </a: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9" name="圆角矩形 127"/>
          <p:cNvSpPr/>
          <p:nvPr/>
        </p:nvSpPr>
        <p:spPr bwMode="auto">
          <a:xfrm>
            <a:off x="2733068" y="7211151"/>
            <a:ext cx="738265" cy="660803"/>
          </a:xfrm>
          <a:prstGeom prst="roundRect">
            <a:avLst>
              <a:gd name="adj" fmla="val 9834"/>
            </a:avLst>
          </a:prstGeom>
          <a:solidFill>
            <a:schemeClr val="accent4">
              <a:lumMod val="40000"/>
              <a:lumOff val="60000"/>
              <a:alpha val="28000"/>
            </a:schemeClr>
          </a:solidFill>
          <a:ln w="9525">
            <a:solidFill>
              <a:srgbClr val="666666"/>
            </a:solidFill>
          </a:ln>
          <a:effectLst/>
        </p:spPr>
        <p:txBody>
          <a:bodyPr lIns="47966" tIns="60908" rIns="47966" bIns="60908"/>
          <a:lstStyle/>
          <a:p>
            <a:pPr algn="ctr" defTabSz="162433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0" name="矩形 128"/>
          <p:cNvSpPr/>
          <p:nvPr/>
        </p:nvSpPr>
        <p:spPr bwMode="auto">
          <a:xfrm>
            <a:off x="2895913" y="7253703"/>
            <a:ext cx="425254" cy="539405"/>
          </a:xfrm>
          <a:prstGeom prst="rect">
            <a:avLst/>
          </a:prstGeom>
          <a:noFill/>
          <a:ln w="9525" cap="flat" cmpd="sng" algn="ctr">
            <a:solidFill>
              <a:srgbClr val="E7E6E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4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矩形 134"/>
          <p:cNvSpPr/>
          <p:nvPr/>
        </p:nvSpPr>
        <p:spPr bwMode="auto">
          <a:xfrm>
            <a:off x="2847894" y="7541476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矩形 164"/>
          <p:cNvSpPr/>
          <p:nvPr/>
        </p:nvSpPr>
        <p:spPr bwMode="auto">
          <a:xfrm>
            <a:off x="2842582" y="7673920"/>
            <a:ext cx="511328" cy="1048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 anchor="ctr"/>
          <a:lstStyle/>
          <a:p>
            <a:pPr algn="ctr" defTabSz="1068070">
              <a:defRPr/>
            </a:pPr>
            <a:r>
              <a:rPr lang="en-US" altLang="zh-CN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SMF</a:t>
            </a: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" name="TextBox 176"/>
          <p:cNvSpPr txBox="1">
            <a:spLocks noChangeArrowheads="1"/>
          </p:cNvSpPr>
          <p:nvPr/>
        </p:nvSpPr>
        <p:spPr bwMode="auto">
          <a:xfrm>
            <a:off x="2780574" y="7852108"/>
            <a:ext cx="69919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defRPr/>
            </a:pPr>
            <a:r>
              <a: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北京大区节点</a:t>
            </a:r>
            <a:endParaRPr lang="en-US" altLang="en-US" sz="6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9" name="组合 193"/>
          <p:cNvGrpSpPr/>
          <p:nvPr/>
        </p:nvGrpSpPr>
        <p:grpSpPr bwMode="auto">
          <a:xfrm>
            <a:off x="1507093" y="8327390"/>
            <a:ext cx="1495572" cy="966072"/>
            <a:chOff x="2979862" y="2587563"/>
            <a:chExt cx="3225021" cy="1848997"/>
          </a:xfrm>
        </p:grpSpPr>
        <p:sp>
          <p:nvSpPr>
            <p:cNvPr id="395" name="圆角矩形 174"/>
            <p:cNvSpPr/>
            <p:nvPr/>
          </p:nvSpPr>
          <p:spPr bwMode="auto">
            <a:xfrm>
              <a:off x="2979862" y="3025714"/>
              <a:ext cx="3225021" cy="1372521"/>
            </a:xfrm>
            <a:prstGeom prst="roundRect">
              <a:avLst>
                <a:gd name="adj" fmla="val 9834"/>
              </a:avLst>
            </a:prstGeom>
            <a:solidFill>
              <a:srgbClr val="1D1D1A">
                <a:lumMod val="50000"/>
                <a:lumOff val="50000"/>
                <a:alpha val="28000"/>
              </a:srgbClr>
            </a:solidFill>
            <a:ln w="12700">
              <a:solidFill>
                <a:srgbClr val="D05757"/>
              </a:solidFill>
              <a:prstDash val="dash"/>
            </a:ln>
            <a:effectLst/>
          </p:spPr>
          <p:txBody>
            <a:bodyPr lIns="47966" tIns="60908" rIns="47966" bIns="60908"/>
            <a:lstStyle/>
            <a:p>
              <a:pPr algn="ctr" defTabSz="1624330">
                <a:defRPr/>
              </a:pPr>
              <a:endParaRPr lang="zh-CN" altLang="en-US" sz="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6" name="圆柱形 175"/>
            <p:cNvSpPr/>
            <p:nvPr/>
          </p:nvSpPr>
          <p:spPr>
            <a:xfrm rot="5400000">
              <a:off x="4431073" y="2598320"/>
              <a:ext cx="172464" cy="1870405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7930">
                <a:defRPr/>
              </a:pPr>
              <a:endParaRPr lang="zh-CN" altLang="en-US" sz="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7" name="圆柱形 176"/>
            <p:cNvSpPr/>
            <p:nvPr/>
          </p:nvSpPr>
          <p:spPr>
            <a:xfrm rot="5400000">
              <a:off x="4400908" y="2829014"/>
              <a:ext cx="259684" cy="1923568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7930">
                <a:defRPr/>
              </a:pPr>
              <a:endParaRPr lang="zh-CN" altLang="en-US" sz="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8" name="立方体 397"/>
            <p:cNvSpPr/>
            <p:nvPr/>
          </p:nvSpPr>
          <p:spPr bwMode="auto">
            <a:xfrm>
              <a:off x="3130877" y="3171827"/>
              <a:ext cx="391184" cy="1154547"/>
            </a:xfrm>
            <a:prstGeom prst="cube">
              <a:avLst>
                <a:gd name="adj" fmla="val 16824"/>
              </a:avLst>
            </a:prstGeom>
            <a:solidFill>
              <a:srgbClr val="F4A100">
                <a:lumMod val="60000"/>
                <a:lumOff val="4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 anchorCtr="1"/>
            <a:lstStyle/>
            <a:p>
              <a:pPr algn="ctr" defTabSz="1217930">
                <a:buClr>
                  <a:srgbClr val="CC9900"/>
                </a:buClr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CSG</a:t>
              </a:r>
              <a:endParaRPr lang="en-US" altLang="zh-CN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9" name="立方体 398"/>
            <p:cNvSpPr/>
            <p:nvPr/>
          </p:nvSpPr>
          <p:spPr bwMode="auto">
            <a:xfrm>
              <a:off x="5658160" y="3153595"/>
              <a:ext cx="391185" cy="1180898"/>
            </a:xfrm>
            <a:prstGeom prst="cube">
              <a:avLst>
                <a:gd name="adj" fmla="val 16824"/>
              </a:avLst>
            </a:prstGeom>
            <a:solidFill>
              <a:srgbClr val="F4A100">
                <a:lumMod val="60000"/>
                <a:lumOff val="40000"/>
              </a:srgb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 anchor="ctr" anchorCtr="1"/>
            <a:lstStyle/>
            <a:p>
              <a:pPr algn="ctr" defTabSz="1217930">
                <a:buClr>
                  <a:srgbClr val="CC9900"/>
                </a:buClr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ASG</a:t>
              </a:r>
              <a:endParaRPr lang="en-US" altLang="zh-CN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00" name="文本框 139"/>
            <p:cNvSpPr txBox="1"/>
            <p:nvPr/>
          </p:nvSpPr>
          <p:spPr>
            <a:xfrm>
              <a:off x="3568968" y="2587563"/>
              <a:ext cx="1591018" cy="323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 RAN</a:t>
              </a:r>
              <a:r>
                <a:rPr lang="zh-CN" altLang="en-US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</a:t>
              </a: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1" name="圆柱形 182"/>
            <p:cNvSpPr/>
            <p:nvPr/>
          </p:nvSpPr>
          <p:spPr>
            <a:xfrm rot="5400000">
              <a:off x="4453396" y="3095516"/>
              <a:ext cx="155656" cy="1937181"/>
            </a:xfrm>
            <a:prstGeom prst="can">
              <a:avLst/>
            </a:prstGeom>
            <a:solidFill>
              <a:srgbClr val="FFFFFF">
                <a:lumMod val="85000"/>
              </a:srgbClr>
            </a:solidFill>
            <a:ln w="1270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7930">
                <a:defRPr/>
              </a:pPr>
              <a:endParaRPr lang="zh-CN" altLang="en-US" sz="1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2" name="文本框 401"/>
            <p:cNvSpPr txBox="1"/>
            <p:nvPr/>
          </p:nvSpPr>
          <p:spPr>
            <a:xfrm>
              <a:off x="3373164" y="3566947"/>
              <a:ext cx="2583778" cy="41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defTabSz="1217930">
                <a:lnSpc>
                  <a:spcPct val="150000"/>
                </a:lnSpc>
                <a:defRPr/>
              </a:pPr>
              <a:r>
                <a:rPr lang="en-US" altLang="zh-CN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FlexE2</a:t>
              </a:r>
              <a:r>
                <a:rPr lang="zh-CN" altLang="en-US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：大带宽低时延业务</a:t>
              </a:r>
              <a:endParaRPr lang="zh-CN" altLang="en-US" sz="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3" name="文本框 402"/>
            <p:cNvSpPr txBox="1"/>
            <p:nvPr/>
          </p:nvSpPr>
          <p:spPr>
            <a:xfrm>
              <a:off x="3376811" y="3136444"/>
              <a:ext cx="2490151" cy="353438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defTabSz="1217930">
                <a:defRPr/>
              </a:pPr>
              <a:r>
                <a:rPr lang="en-US" altLang="zh-CN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FlexE1</a:t>
              </a:r>
              <a:r>
                <a:rPr lang="zh-CN" altLang="en-US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：大带宽业务</a:t>
              </a:r>
              <a:endParaRPr lang="zh-CN" altLang="en-US" sz="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4" name="文本框 403"/>
            <p:cNvSpPr txBox="1"/>
            <p:nvPr/>
          </p:nvSpPr>
          <p:spPr>
            <a:xfrm>
              <a:off x="3426269" y="4026056"/>
              <a:ext cx="2620023" cy="41050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defTabSz="1217930">
                <a:lnSpc>
                  <a:spcPct val="150000"/>
                </a:lnSpc>
                <a:defRPr/>
              </a:pPr>
              <a:r>
                <a:rPr lang="en-US" altLang="zh-CN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FlexE3</a:t>
              </a:r>
              <a:r>
                <a:rPr lang="zh-CN" altLang="en-US" sz="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：高可靠低时延业务</a:t>
              </a:r>
              <a:endParaRPr lang="zh-CN" altLang="en-US" sz="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0" name="任意多边形 137"/>
          <p:cNvSpPr/>
          <p:nvPr/>
        </p:nvSpPr>
        <p:spPr bwMode="auto">
          <a:xfrm>
            <a:off x="668399" y="8597653"/>
            <a:ext cx="3552215" cy="222771"/>
          </a:xfrm>
          <a:custGeom>
            <a:avLst/>
            <a:gdLst>
              <a:gd name="connsiteX0" fmla="*/ 0 w 9010843"/>
              <a:gd name="connsiteY0" fmla="*/ 0 h 425865"/>
              <a:gd name="connsiteX1" fmla="*/ 2510972 w 9010843"/>
              <a:gd name="connsiteY1" fmla="*/ 377371 h 425865"/>
              <a:gd name="connsiteX2" fmla="*/ 5210629 w 9010843"/>
              <a:gd name="connsiteY2" fmla="*/ 420914 h 425865"/>
              <a:gd name="connsiteX3" fmla="*/ 7910286 w 9010843"/>
              <a:gd name="connsiteY3" fmla="*/ 391886 h 425865"/>
              <a:gd name="connsiteX4" fmla="*/ 8926286 w 9010843"/>
              <a:gd name="connsiteY4" fmla="*/ 391886 h 425865"/>
              <a:gd name="connsiteX5" fmla="*/ 8882743 w 9010843"/>
              <a:gd name="connsiteY5" fmla="*/ 362857 h 425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10843" h="425865">
                <a:moveTo>
                  <a:pt x="0" y="0"/>
                </a:moveTo>
                <a:cubicBezTo>
                  <a:pt x="821267" y="153609"/>
                  <a:pt x="1642534" y="307219"/>
                  <a:pt x="2510972" y="377371"/>
                </a:cubicBezTo>
                <a:cubicBezTo>
                  <a:pt x="3379410" y="447523"/>
                  <a:pt x="5210629" y="420914"/>
                  <a:pt x="5210629" y="420914"/>
                </a:cubicBezTo>
                <a:lnTo>
                  <a:pt x="7910286" y="391886"/>
                </a:lnTo>
                <a:lnTo>
                  <a:pt x="8926286" y="391886"/>
                </a:lnTo>
                <a:cubicBezTo>
                  <a:pt x="9088362" y="387048"/>
                  <a:pt x="8985552" y="374952"/>
                  <a:pt x="8882743" y="362857"/>
                </a:cubicBezTo>
              </a:path>
            </a:pathLst>
          </a:custGeom>
          <a:noFill/>
          <a:ln w="15875" cap="flat" cmpd="sng" algn="ctr">
            <a:solidFill>
              <a:srgbClr val="6096E6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3765">
              <a:defRPr/>
            </a:pPr>
            <a:endParaRPr lang="en-US" sz="7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1" name="任意多边形 138"/>
          <p:cNvSpPr/>
          <p:nvPr/>
        </p:nvSpPr>
        <p:spPr bwMode="auto">
          <a:xfrm>
            <a:off x="690337" y="9008883"/>
            <a:ext cx="3668654" cy="67582"/>
          </a:xfrm>
          <a:custGeom>
            <a:avLst/>
            <a:gdLst>
              <a:gd name="connsiteX0" fmla="*/ 0 w 9158514"/>
              <a:gd name="connsiteY0" fmla="*/ 71678 h 129735"/>
              <a:gd name="connsiteX1" fmla="*/ 1524000 w 9158514"/>
              <a:gd name="connsiteY1" fmla="*/ 115221 h 129735"/>
              <a:gd name="connsiteX2" fmla="*/ 2685142 w 9158514"/>
              <a:gd name="connsiteY2" fmla="*/ 13621 h 129735"/>
              <a:gd name="connsiteX3" fmla="*/ 5297714 w 9158514"/>
              <a:gd name="connsiteY3" fmla="*/ 13621 h 129735"/>
              <a:gd name="connsiteX4" fmla="*/ 9158514 w 9158514"/>
              <a:gd name="connsiteY4" fmla="*/ 129735 h 129735"/>
              <a:gd name="connsiteX5" fmla="*/ 9158514 w 9158514"/>
              <a:gd name="connsiteY5" fmla="*/ 129735 h 12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8514" h="129735">
                <a:moveTo>
                  <a:pt x="0" y="71678"/>
                </a:moveTo>
                <a:cubicBezTo>
                  <a:pt x="538238" y="98287"/>
                  <a:pt x="1076476" y="124897"/>
                  <a:pt x="1524000" y="115221"/>
                </a:cubicBezTo>
                <a:cubicBezTo>
                  <a:pt x="1971524" y="105545"/>
                  <a:pt x="2056190" y="30554"/>
                  <a:pt x="2685142" y="13621"/>
                </a:cubicBezTo>
                <a:cubicBezTo>
                  <a:pt x="3314094" y="-3312"/>
                  <a:pt x="4218819" y="-5731"/>
                  <a:pt x="5297714" y="13621"/>
                </a:cubicBezTo>
                <a:cubicBezTo>
                  <a:pt x="6376609" y="32973"/>
                  <a:pt x="9158514" y="129735"/>
                  <a:pt x="9158514" y="129735"/>
                </a:cubicBezTo>
                <a:lnTo>
                  <a:pt x="9158514" y="129735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3765">
              <a:defRPr/>
            </a:pPr>
            <a:endParaRPr lang="en-US" sz="7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2" name="图片 2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22" y="9181527"/>
            <a:ext cx="126982" cy="184182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3" name="任意多边形 143"/>
          <p:cNvSpPr/>
          <p:nvPr/>
        </p:nvSpPr>
        <p:spPr bwMode="auto">
          <a:xfrm>
            <a:off x="610033" y="9120755"/>
            <a:ext cx="3660364" cy="254057"/>
          </a:xfrm>
          <a:custGeom>
            <a:avLst/>
            <a:gdLst>
              <a:gd name="connsiteX0" fmla="*/ 0 w 9142409"/>
              <a:gd name="connsiteY0" fmla="*/ 1015223 h 1015223"/>
              <a:gd name="connsiteX1" fmla="*/ 914400 w 9142409"/>
              <a:gd name="connsiteY1" fmla="*/ 579795 h 1015223"/>
              <a:gd name="connsiteX2" fmla="*/ 1538514 w 9142409"/>
              <a:gd name="connsiteY2" fmla="*/ 115338 h 1015223"/>
              <a:gd name="connsiteX3" fmla="*/ 5283200 w 9142409"/>
              <a:gd name="connsiteY3" fmla="*/ 13738 h 1015223"/>
              <a:gd name="connsiteX4" fmla="*/ 7837714 w 9142409"/>
              <a:gd name="connsiteY4" fmla="*/ 347566 h 1015223"/>
              <a:gd name="connsiteX5" fmla="*/ 9027885 w 9142409"/>
              <a:gd name="connsiteY5" fmla="*/ 376595 h 1015223"/>
              <a:gd name="connsiteX6" fmla="*/ 9027885 w 9142409"/>
              <a:gd name="connsiteY6" fmla="*/ 362081 h 101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2409" h="1015223">
                <a:moveTo>
                  <a:pt x="0" y="1015223"/>
                </a:moveTo>
                <a:cubicBezTo>
                  <a:pt x="328990" y="872499"/>
                  <a:pt x="657981" y="729776"/>
                  <a:pt x="914400" y="579795"/>
                </a:cubicBezTo>
                <a:cubicBezTo>
                  <a:pt x="1170819" y="429814"/>
                  <a:pt x="810381" y="209681"/>
                  <a:pt x="1538514" y="115338"/>
                </a:cubicBezTo>
                <a:cubicBezTo>
                  <a:pt x="2266647" y="20995"/>
                  <a:pt x="4233333" y="-24967"/>
                  <a:pt x="5283200" y="13738"/>
                </a:cubicBezTo>
                <a:cubicBezTo>
                  <a:pt x="6333067" y="52443"/>
                  <a:pt x="7213600" y="287090"/>
                  <a:pt x="7837714" y="347566"/>
                </a:cubicBezTo>
                <a:cubicBezTo>
                  <a:pt x="8461828" y="408042"/>
                  <a:pt x="8829523" y="374176"/>
                  <a:pt x="9027885" y="376595"/>
                </a:cubicBezTo>
                <a:cubicBezTo>
                  <a:pt x="9226247" y="379014"/>
                  <a:pt x="9127066" y="370547"/>
                  <a:pt x="9027885" y="362081"/>
                </a:cubicBezTo>
              </a:path>
            </a:pathLst>
          </a:custGeom>
          <a:noFill/>
          <a:ln w="1270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3765">
              <a:defRPr/>
            </a:pPr>
            <a:endParaRPr lang="en-US" sz="7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4" name="文本框 303"/>
          <p:cNvSpPr txBox="1"/>
          <p:nvPr/>
        </p:nvSpPr>
        <p:spPr bwMode="auto">
          <a:xfrm>
            <a:off x="249976" y="9009930"/>
            <a:ext cx="7136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zh-CN" altLang="en-US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sz="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</a:t>
            </a:r>
            <a:endParaRPr lang="en-US" altLang="zh-CN" sz="6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lang="zh-CN" altLang="en-US" sz="6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zh-CN" altLang="en-US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zh-CN" altLang="en-US" sz="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" name="Group 31"/>
          <p:cNvGrpSpPr>
            <a:grpSpLocks noChangeAspect="1"/>
          </p:cNvGrpSpPr>
          <p:nvPr/>
        </p:nvGrpSpPr>
        <p:grpSpPr bwMode="auto">
          <a:xfrm>
            <a:off x="1236595" y="9181527"/>
            <a:ext cx="138348" cy="175486"/>
            <a:chOff x="597" y="1842"/>
            <a:chExt cx="1826" cy="2320"/>
          </a:xfrm>
          <a:solidFill>
            <a:srgbClr val="44546A">
              <a:lumMod val="85000"/>
            </a:srgbClr>
          </a:solidFill>
          <a:effectLst/>
        </p:grpSpPr>
        <p:sp>
          <p:nvSpPr>
            <p:cNvPr id="388" name="Freeform 32"/>
            <p:cNvSpPr/>
            <p:nvPr/>
          </p:nvSpPr>
          <p:spPr bwMode="auto">
            <a:xfrm>
              <a:off x="1097" y="2206"/>
              <a:ext cx="217" cy="580"/>
            </a:xfrm>
            <a:custGeom>
              <a:avLst/>
              <a:gdLst/>
              <a:ahLst/>
              <a:cxnLst>
                <a:cxn ang="0">
                  <a:pos x="203" y="486"/>
                </a:cxn>
                <a:cxn ang="0">
                  <a:pos x="163" y="445"/>
                </a:cxn>
                <a:cxn ang="0">
                  <a:pos x="136" y="391"/>
                </a:cxn>
                <a:cxn ang="0">
                  <a:pos x="122" y="351"/>
                </a:cxn>
                <a:cxn ang="0">
                  <a:pos x="122" y="297"/>
                </a:cxn>
                <a:cxn ang="0">
                  <a:pos x="122" y="243"/>
                </a:cxn>
                <a:cxn ang="0">
                  <a:pos x="136" y="203"/>
                </a:cxn>
                <a:cxn ang="0">
                  <a:pos x="163" y="149"/>
                </a:cxn>
                <a:cxn ang="0">
                  <a:pos x="203" y="95"/>
                </a:cxn>
                <a:cxn ang="0">
                  <a:pos x="217" y="81"/>
                </a:cxn>
                <a:cxn ang="0">
                  <a:pos x="217" y="54"/>
                </a:cxn>
                <a:cxn ang="0">
                  <a:pos x="217" y="41"/>
                </a:cxn>
                <a:cxn ang="0">
                  <a:pos x="203" y="14"/>
                </a:cxn>
                <a:cxn ang="0">
                  <a:pos x="190" y="0"/>
                </a:cxn>
                <a:cxn ang="0">
                  <a:pos x="163" y="0"/>
                </a:cxn>
                <a:cxn ang="0">
                  <a:pos x="136" y="0"/>
                </a:cxn>
                <a:cxn ang="0">
                  <a:pos x="122" y="14"/>
                </a:cxn>
                <a:cxn ang="0">
                  <a:pos x="68" y="81"/>
                </a:cxn>
                <a:cxn ang="0">
                  <a:pos x="27" y="162"/>
                </a:cxn>
                <a:cxn ang="0">
                  <a:pos x="14" y="230"/>
                </a:cxn>
                <a:cxn ang="0">
                  <a:pos x="0" y="297"/>
                </a:cxn>
                <a:cxn ang="0">
                  <a:pos x="14" y="364"/>
                </a:cxn>
                <a:cxn ang="0">
                  <a:pos x="41" y="445"/>
                </a:cxn>
                <a:cxn ang="0">
                  <a:pos x="68" y="513"/>
                </a:cxn>
                <a:cxn ang="0">
                  <a:pos x="122" y="567"/>
                </a:cxn>
                <a:cxn ang="0">
                  <a:pos x="136" y="580"/>
                </a:cxn>
                <a:cxn ang="0">
                  <a:pos x="163" y="580"/>
                </a:cxn>
                <a:cxn ang="0">
                  <a:pos x="190" y="580"/>
                </a:cxn>
                <a:cxn ang="0">
                  <a:pos x="203" y="567"/>
                </a:cxn>
                <a:cxn ang="0">
                  <a:pos x="217" y="553"/>
                </a:cxn>
                <a:cxn ang="0">
                  <a:pos x="217" y="540"/>
                </a:cxn>
                <a:cxn ang="0">
                  <a:pos x="217" y="513"/>
                </a:cxn>
                <a:cxn ang="0">
                  <a:pos x="203" y="486"/>
                </a:cxn>
              </a:cxnLst>
              <a:rect l="0" t="0" r="r" b="b"/>
              <a:pathLst>
                <a:path w="217" h="580">
                  <a:moveTo>
                    <a:pt x="203" y="486"/>
                  </a:moveTo>
                  <a:lnTo>
                    <a:pt x="163" y="445"/>
                  </a:lnTo>
                  <a:lnTo>
                    <a:pt x="136" y="391"/>
                  </a:lnTo>
                  <a:lnTo>
                    <a:pt x="122" y="351"/>
                  </a:lnTo>
                  <a:lnTo>
                    <a:pt x="122" y="297"/>
                  </a:lnTo>
                  <a:lnTo>
                    <a:pt x="122" y="243"/>
                  </a:lnTo>
                  <a:lnTo>
                    <a:pt x="136" y="203"/>
                  </a:lnTo>
                  <a:lnTo>
                    <a:pt x="163" y="149"/>
                  </a:lnTo>
                  <a:lnTo>
                    <a:pt x="203" y="95"/>
                  </a:lnTo>
                  <a:lnTo>
                    <a:pt x="217" y="81"/>
                  </a:lnTo>
                  <a:lnTo>
                    <a:pt x="217" y="54"/>
                  </a:lnTo>
                  <a:lnTo>
                    <a:pt x="217" y="41"/>
                  </a:lnTo>
                  <a:lnTo>
                    <a:pt x="203" y="14"/>
                  </a:lnTo>
                  <a:lnTo>
                    <a:pt x="190" y="0"/>
                  </a:lnTo>
                  <a:lnTo>
                    <a:pt x="163" y="0"/>
                  </a:lnTo>
                  <a:lnTo>
                    <a:pt x="136" y="0"/>
                  </a:lnTo>
                  <a:lnTo>
                    <a:pt x="122" y="14"/>
                  </a:lnTo>
                  <a:lnTo>
                    <a:pt x="68" y="81"/>
                  </a:lnTo>
                  <a:lnTo>
                    <a:pt x="27" y="162"/>
                  </a:lnTo>
                  <a:lnTo>
                    <a:pt x="14" y="230"/>
                  </a:lnTo>
                  <a:lnTo>
                    <a:pt x="0" y="297"/>
                  </a:lnTo>
                  <a:lnTo>
                    <a:pt x="14" y="364"/>
                  </a:lnTo>
                  <a:lnTo>
                    <a:pt x="41" y="445"/>
                  </a:lnTo>
                  <a:lnTo>
                    <a:pt x="68" y="513"/>
                  </a:lnTo>
                  <a:lnTo>
                    <a:pt x="122" y="567"/>
                  </a:lnTo>
                  <a:lnTo>
                    <a:pt x="136" y="580"/>
                  </a:lnTo>
                  <a:lnTo>
                    <a:pt x="163" y="580"/>
                  </a:lnTo>
                  <a:lnTo>
                    <a:pt x="190" y="580"/>
                  </a:lnTo>
                  <a:lnTo>
                    <a:pt x="203" y="567"/>
                  </a:lnTo>
                  <a:lnTo>
                    <a:pt x="217" y="553"/>
                  </a:lnTo>
                  <a:lnTo>
                    <a:pt x="217" y="540"/>
                  </a:lnTo>
                  <a:lnTo>
                    <a:pt x="217" y="513"/>
                  </a:lnTo>
                  <a:lnTo>
                    <a:pt x="203" y="48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89" name="Freeform 33"/>
            <p:cNvSpPr/>
            <p:nvPr/>
          </p:nvSpPr>
          <p:spPr bwMode="auto">
            <a:xfrm>
              <a:off x="854" y="2031"/>
              <a:ext cx="284" cy="944"/>
            </a:xfrm>
            <a:custGeom>
              <a:avLst/>
              <a:gdLst/>
              <a:ahLst/>
              <a:cxnLst>
                <a:cxn ang="0">
                  <a:pos x="189" y="917"/>
                </a:cxn>
                <a:cxn ang="0">
                  <a:pos x="203" y="931"/>
                </a:cxn>
                <a:cxn ang="0">
                  <a:pos x="230" y="944"/>
                </a:cxn>
                <a:cxn ang="0">
                  <a:pos x="243" y="931"/>
                </a:cxn>
                <a:cxn ang="0">
                  <a:pos x="270" y="917"/>
                </a:cxn>
                <a:cxn ang="0">
                  <a:pos x="284" y="904"/>
                </a:cxn>
                <a:cxn ang="0">
                  <a:pos x="284" y="877"/>
                </a:cxn>
                <a:cxn ang="0">
                  <a:pos x="284" y="863"/>
                </a:cxn>
                <a:cxn ang="0">
                  <a:pos x="270" y="836"/>
                </a:cxn>
                <a:cxn ang="0">
                  <a:pos x="270" y="836"/>
                </a:cxn>
                <a:cxn ang="0">
                  <a:pos x="203" y="755"/>
                </a:cxn>
                <a:cxn ang="0">
                  <a:pos x="149" y="661"/>
                </a:cxn>
                <a:cxn ang="0">
                  <a:pos x="121" y="566"/>
                </a:cxn>
                <a:cxn ang="0">
                  <a:pos x="108" y="472"/>
                </a:cxn>
                <a:cxn ang="0">
                  <a:pos x="121" y="364"/>
                </a:cxn>
                <a:cxn ang="0">
                  <a:pos x="149" y="270"/>
                </a:cxn>
                <a:cxn ang="0">
                  <a:pos x="203" y="175"/>
                </a:cxn>
                <a:cxn ang="0">
                  <a:pos x="270" y="94"/>
                </a:cxn>
                <a:cxn ang="0">
                  <a:pos x="284" y="81"/>
                </a:cxn>
                <a:cxn ang="0">
                  <a:pos x="284" y="54"/>
                </a:cxn>
                <a:cxn ang="0">
                  <a:pos x="284" y="27"/>
                </a:cxn>
                <a:cxn ang="0">
                  <a:pos x="270" y="13"/>
                </a:cxn>
                <a:cxn ang="0">
                  <a:pos x="243" y="0"/>
                </a:cxn>
                <a:cxn ang="0">
                  <a:pos x="230" y="0"/>
                </a:cxn>
                <a:cxn ang="0">
                  <a:pos x="203" y="0"/>
                </a:cxn>
                <a:cxn ang="0">
                  <a:pos x="189" y="13"/>
                </a:cxn>
                <a:cxn ang="0">
                  <a:pos x="108" y="108"/>
                </a:cxn>
                <a:cxn ang="0">
                  <a:pos x="40" y="229"/>
                </a:cxn>
                <a:cxn ang="0">
                  <a:pos x="13" y="351"/>
                </a:cxn>
                <a:cxn ang="0">
                  <a:pos x="0" y="472"/>
                </a:cxn>
                <a:cxn ang="0">
                  <a:pos x="13" y="593"/>
                </a:cxn>
                <a:cxn ang="0">
                  <a:pos x="40" y="715"/>
                </a:cxn>
                <a:cxn ang="0">
                  <a:pos x="108" y="823"/>
                </a:cxn>
                <a:cxn ang="0">
                  <a:pos x="189" y="917"/>
                </a:cxn>
              </a:cxnLst>
              <a:rect l="0" t="0" r="r" b="b"/>
              <a:pathLst>
                <a:path w="284" h="944">
                  <a:moveTo>
                    <a:pt x="189" y="917"/>
                  </a:moveTo>
                  <a:lnTo>
                    <a:pt x="203" y="931"/>
                  </a:lnTo>
                  <a:lnTo>
                    <a:pt x="230" y="944"/>
                  </a:lnTo>
                  <a:lnTo>
                    <a:pt x="243" y="931"/>
                  </a:lnTo>
                  <a:lnTo>
                    <a:pt x="270" y="917"/>
                  </a:lnTo>
                  <a:lnTo>
                    <a:pt x="284" y="904"/>
                  </a:lnTo>
                  <a:lnTo>
                    <a:pt x="284" y="877"/>
                  </a:lnTo>
                  <a:lnTo>
                    <a:pt x="284" y="863"/>
                  </a:lnTo>
                  <a:lnTo>
                    <a:pt x="270" y="836"/>
                  </a:lnTo>
                  <a:lnTo>
                    <a:pt x="270" y="836"/>
                  </a:lnTo>
                  <a:lnTo>
                    <a:pt x="203" y="755"/>
                  </a:lnTo>
                  <a:lnTo>
                    <a:pt x="149" y="661"/>
                  </a:lnTo>
                  <a:lnTo>
                    <a:pt x="121" y="566"/>
                  </a:lnTo>
                  <a:lnTo>
                    <a:pt x="108" y="472"/>
                  </a:lnTo>
                  <a:lnTo>
                    <a:pt x="121" y="364"/>
                  </a:lnTo>
                  <a:lnTo>
                    <a:pt x="149" y="270"/>
                  </a:lnTo>
                  <a:lnTo>
                    <a:pt x="203" y="175"/>
                  </a:lnTo>
                  <a:lnTo>
                    <a:pt x="270" y="94"/>
                  </a:lnTo>
                  <a:lnTo>
                    <a:pt x="284" y="81"/>
                  </a:lnTo>
                  <a:lnTo>
                    <a:pt x="284" y="54"/>
                  </a:lnTo>
                  <a:lnTo>
                    <a:pt x="284" y="27"/>
                  </a:lnTo>
                  <a:lnTo>
                    <a:pt x="270" y="13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03" y="0"/>
                  </a:lnTo>
                  <a:lnTo>
                    <a:pt x="189" y="13"/>
                  </a:lnTo>
                  <a:lnTo>
                    <a:pt x="108" y="108"/>
                  </a:lnTo>
                  <a:lnTo>
                    <a:pt x="40" y="229"/>
                  </a:lnTo>
                  <a:lnTo>
                    <a:pt x="13" y="351"/>
                  </a:lnTo>
                  <a:lnTo>
                    <a:pt x="0" y="472"/>
                  </a:lnTo>
                  <a:lnTo>
                    <a:pt x="13" y="593"/>
                  </a:lnTo>
                  <a:lnTo>
                    <a:pt x="40" y="715"/>
                  </a:lnTo>
                  <a:lnTo>
                    <a:pt x="108" y="823"/>
                  </a:lnTo>
                  <a:lnTo>
                    <a:pt x="189" y="91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0" name="Freeform 34"/>
            <p:cNvSpPr/>
            <p:nvPr/>
          </p:nvSpPr>
          <p:spPr bwMode="auto">
            <a:xfrm>
              <a:off x="597" y="1855"/>
              <a:ext cx="365" cy="1309"/>
            </a:xfrm>
            <a:custGeom>
              <a:avLst/>
              <a:gdLst/>
              <a:ahLst/>
              <a:cxnLst>
                <a:cxn ang="0">
                  <a:pos x="311" y="1309"/>
                </a:cxn>
                <a:cxn ang="0">
                  <a:pos x="338" y="1296"/>
                </a:cxn>
                <a:cxn ang="0">
                  <a:pos x="351" y="1282"/>
                </a:cxn>
                <a:cxn ang="0">
                  <a:pos x="365" y="1269"/>
                </a:cxn>
                <a:cxn ang="0">
                  <a:pos x="365" y="1242"/>
                </a:cxn>
                <a:cxn ang="0">
                  <a:pos x="365" y="1228"/>
                </a:cxn>
                <a:cxn ang="0">
                  <a:pos x="351" y="1201"/>
                </a:cxn>
                <a:cxn ang="0">
                  <a:pos x="351" y="1201"/>
                </a:cxn>
                <a:cxn ang="0">
                  <a:pos x="297" y="1147"/>
                </a:cxn>
                <a:cxn ang="0">
                  <a:pos x="243" y="1066"/>
                </a:cxn>
                <a:cxn ang="0">
                  <a:pos x="203" y="999"/>
                </a:cxn>
                <a:cxn ang="0">
                  <a:pos x="176" y="931"/>
                </a:cxn>
                <a:cxn ang="0">
                  <a:pos x="148" y="850"/>
                </a:cxn>
                <a:cxn ang="0">
                  <a:pos x="121" y="769"/>
                </a:cxn>
                <a:cxn ang="0">
                  <a:pos x="108" y="702"/>
                </a:cxn>
                <a:cxn ang="0">
                  <a:pos x="108" y="621"/>
                </a:cxn>
                <a:cxn ang="0">
                  <a:pos x="108" y="540"/>
                </a:cxn>
                <a:cxn ang="0">
                  <a:pos x="121" y="473"/>
                </a:cxn>
                <a:cxn ang="0">
                  <a:pos x="135" y="405"/>
                </a:cxn>
                <a:cxn ang="0">
                  <a:pos x="162" y="338"/>
                </a:cxn>
                <a:cxn ang="0">
                  <a:pos x="189" y="270"/>
                </a:cxn>
                <a:cxn ang="0">
                  <a:pos x="230" y="203"/>
                </a:cxn>
                <a:cxn ang="0">
                  <a:pos x="270" y="149"/>
                </a:cxn>
                <a:cxn ang="0">
                  <a:pos x="324" y="95"/>
                </a:cxn>
                <a:cxn ang="0">
                  <a:pos x="338" y="68"/>
                </a:cxn>
                <a:cxn ang="0">
                  <a:pos x="351" y="54"/>
                </a:cxn>
                <a:cxn ang="0">
                  <a:pos x="338" y="27"/>
                </a:cxn>
                <a:cxn ang="0">
                  <a:pos x="324" y="14"/>
                </a:cxn>
                <a:cxn ang="0">
                  <a:pos x="311" y="0"/>
                </a:cxn>
                <a:cxn ang="0">
                  <a:pos x="284" y="0"/>
                </a:cxn>
                <a:cxn ang="0">
                  <a:pos x="270" y="0"/>
                </a:cxn>
                <a:cxn ang="0">
                  <a:pos x="243" y="14"/>
                </a:cxn>
                <a:cxn ang="0">
                  <a:pos x="189" y="68"/>
                </a:cxn>
                <a:cxn ang="0">
                  <a:pos x="135" y="135"/>
                </a:cxn>
                <a:cxn ang="0">
                  <a:pos x="94" y="216"/>
                </a:cxn>
                <a:cxn ang="0">
                  <a:pos x="54" y="297"/>
                </a:cxn>
                <a:cxn ang="0">
                  <a:pos x="27" y="365"/>
                </a:cxn>
                <a:cxn ang="0">
                  <a:pos x="13" y="446"/>
                </a:cxn>
                <a:cxn ang="0">
                  <a:pos x="0" y="540"/>
                </a:cxn>
                <a:cxn ang="0">
                  <a:pos x="0" y="621"/>
                </a:cxn>
                <a:cxn ang="0">
                  <a:pos x="0" y="702"/>
                </a:cxn>
                <a:cxn ang="0">
                  <a:pos x="13" y="796"/>
                </a:cxn>
                <a:cxn ang="0">
                  <a:pos x="27" y="877"/>
                </a:cxn>
                <a:cxn ang="0">
                  <a:pos x="67" y="972"/>
                </a:cxn>
                <a:cxn ang="0">
                  <a:pos x="94" y="1053"/>
                </a:cxn>
                <a:cxn ang="0">
                  <a:pos x="148" y="1134"/>
                </a:cxn>
                <a:cxn ang="0">
                  <a:pos x="203" y="1215"/>
                </a:cxn>
                <a:cxn ang="0">
                  <a:pos x="270" y="1282"/>
                </a:cxn>
                <a:cxn ang="0">
                  <a:pos x="284" y="1296"/>
                </a:cxn>
                <a:cxn ang="0">
                  <a:pos x="311" y="1309"/>
                </a:cxn>
              </a:cxnLst>
              <a:rect l="0" t="0" r="r" b="b"/>
              <a:pathLst>
                <a:path w="365" h="1309">
                  <a:moveTo>
                    <a:pt x="311" y="1309"/>
                  </a:moveTo>
                  <a:lnTo>
                    <a:pt x="338" y="1296"/>
                  </a:lnTo>
                  <a:lnTo>
                    <a:pt x="351" y="1282"/>
                  </a:lnTo>
                  <a:lnTo>
                    <a:pt x="365" y="1269"/>
                  </a:lnTo>
                  <a:lnTo>
                    <a:pt x="365" y="1242"/>
                  </a:lnTo>
                  <a:lnTo>
                    <a:pt x="365" y="1228"/>
                  </a:lnTo>
                  <a:lnTo>
                    <a:pt x="351" y="1201"/>
                  </a:lnTo>
                  <a:lnTo>
                    <a:pt x="351" y="1201"/>
                  </a:lnTo>
                  <a:lnTo>
                    <a:pt x="297" y="1147"/>
                  </a:lnTo>
                  <a:lnTo>
                    <a:pt x="243" y="1066"/>
                  </a:lnTo>
                  <a:lnTo>
                    <a:pt x="203" y="999"/>
                  </a:lnTo>
                  <a:lnTo>
                    <a:pt x="176" y="931"/>
                  </a:lnTo>
                  <a:lnTo>
                    <a:pt x="148" y="850"/>
                  </a:lnTo>
                  <a:lnTo>
                    <a:pt x="121" y="769"/>
                  </a:lnTo>
                  <a:lnTo>
                    <a:pt x="108" y="702"/>
                  </a:lnTo>
                  <a:lnTo>
                    <a:pt x="108" y="621"/>
                  </a:lnTo>
                  <a:lnTo>
                    <a:pt x="108" y="540"/>
                  </a:lnTo>
                  <a:lnTo>
                    <a:pt x="121" y="473"/>
                  </a:lnTo>
                  <a:lnTo>
                    <a:pt x="135" y="405"/>
                  </a:lnTo>
                  <a:lnTo>
                    <a:pt x="162" y="338"/>
                  </a:lnTo>
                  <a:lnTo>
                    <a:pt x="189" y="270"/>
                  </a:lnTo>
                  <a:lnTo>
                    <a:pt x="230" y="203"/>
                  </a:lnTo>
                  <a:lnTo>
                    <a:pt x="270" y="149"/>
                  </a:lnTo>
                  <a:lnTo>
                    <a:pt x="324" y="95"/>
                  </a:lnTo>
                  <a:lnTo>
                    <a:pt x="338" y="68"/>
                  </a:lnTo>
                  <a:lnTo>
                    <a:pt x="351" y="54"/>
                  </a:lnTo>
                  <a:lnTo>
                    <a:pt x="338" y="27"/>
                  </a:lnTo>
                  <a:lnTo>
                    <a:pt x="324" y="14"/>
                  </a:lnTo>
                  <a:lnTo>
                    <a:pt x="311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43" y="14"/>
                  </a:lnTo>
                  <a:lnTo>
                    <a:pt x="189" y="68"/>
                  </a:lnTo>
                  <a:lnTo>
                    <a:pt x="135" y="135"/>
                  </a:lnTo>
                  <a:lnTo>
                    <a:pt x="94" y="216"/>
                  </a:lnTo>
                  <a:lnTo>
                    <a:pt x="54" y="297"/>
                  </a:lnTo>
                  <a:lnTo>
                    <a:pt x="27" y="365"/>
                  </a:lnTo>
                  <a:lnTo>
                    <a:pt x="13" y="446"/>
                  </a:lnTo>
                  <a:lnTo>
                    <a:pt x="0" y="540"/>
                  </a:lnTo>
                  <a:lnTo>
                    <a:pt x="0" y="621"/>
                  </a:lnTo>
                  <a:lnTo>
                    <a:pt x="0" y="702"/>
                  </a:lnTo>
                  <a:lnTo>
                    <a:pt x="13" y="796"/>
                  </a:lnTo>
                  <a:lnTo>
                    <a:pt x="27" y="877"/>
                  </a:lnTo>
                  <a:lnTo>
                    <a:pt x="67" y="972"/>
                  </a:lnTo>
                  <a:lnTo>
                    <a:pt x="94" y="1053"/>
                  </a:lnTo>
                  <a:lnTo>
                    <a:pt x="148" y="1134"/>
                  </a:lnTo>
                  <a:lnTo>
                    <a:pt x="203" y="1215"/>
                  </a:lnTo>
                  <a:lnTo>
                    <a:pt x="270" y="1282"/>
                  </a:lnTo>
                  <a:lnTo>
                    <a:pt x="284" y="1296"/>
                  </a:lnTo>
                  <a:lnTo>
                    <a:pt x="311" y="13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1" name="Freeform 35"/>
            <p:cNvSpPr/>
            <p:nvPr/>
          </p:nvSpPr>
          <p:spPr bwMode="auto">
            <a:xfrm>
              <a:off x="1706" y="2220"/>
              <a:ext cx="217" cy="580"/>
            </a:xfrm>
            <a:custGeom>
              <a:avLst/>
              <a:gdLst/>
              <a:ahLst/>
              <a:cxnLst>
                <a:cxn ang="0">
                  <a:pos x="14" y="566"/>
                </a:cxn>
                <a:cxn ang="0">
                  <a:pos x="27" y="580"/>
                </a:cxn>
                <a:cxn ang="0">
                  <a:pos x="54" y="580"/>
                </a:cxn>
                <a:cxn ang="0">
                  <a:pos x="81" y="580"/>
                </a:cxn>
                <a:cxn ang="0">
                  <a:pos x="95" y="566"/>
                </a:cxn>
                <a:cxn ang="0">
                  <a:pos x="149" y="499"/>
                </a:cxn>
                <a:cxn ang="0">
                  <a:pos x="189" y="418"/>
                </a:cxn>
                <a:cxn ang="0">
                  <a:pos x="203" y="350"/>
                </a:cxn>
                <a:cxn ang="0">
                  <a:pos x="217" y="283"/>
                </a:cxn>
                <a:cxn ang="0">
                  <a:pos x="203" y="216"/>
                </a:cxn>
                <a:cxn ang="0">
                  <a:pos x="176" y="135"/>
                </a:cxn>
                <a:cxn ang="0">
                  <a:pos x="149" y="67"/>
                </a:cxn>
                <a:cxn ang="0">
                  <a:pos x="95" y="13"/>
                </a:cxn>
                <a:cxn ang="0">
                  <a:pos x="81" y="0"/>
                </a:cxn>
                <a:cxn ang="0">
                  <a:pos x="54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0" y="27"/>
                </a:cxn>
                <a:cxn ang="0">
                  <a:pos x="0" y="54"/>
                </a:cxn>
                <a:cxn ang="0">
                  <a:pos x="0" y="67"/>
                </a:cxn>
                <a:cxn ang="0">
                  <a:pos x="14" y="94"/>
                </a:cxn>
                <a:cxn ang="0">
                  <a:pos x="14" y="94"/>
                </a:cxn>
                <a:cxn ang="0">
                  <a:pos x="54" y="135"/>
                </a:cxn>
                <a:cxn ang="0">
                  <a:pos x="81" y="189"/>
                </a:cxn>
                <a:cxn ang="0">
                  <a:pos x="95" y="229"/>
                </a:cxn>
                <a:cxn ang="0">
                  <a:pos x="95" y="283"/>
                </a:cxn>
                <a:cxn ang="0">
                  <a:pos x="95" y="337"/>
                </a:cxn>
                <a:cxn ang="0">
                  <a:pos x="81" y="377"/>
                </a:cxn>
                <a:cxn ang="0">
                  <a:pos x="54" y="431"/>
                </a:cxn>
                <a:cxn ang="0">
                  <a:pos x="14" y="485"/>
                </a:cxn>
                <a:cxn ang="0">
                  <a:pos x="0" y="499"/>
                </a:cxn>
                <a:cxn ang="0">
                  <a:pos x="0" y="526"/>
                </a:cxn>
                <a:cxn ang="0">
                  <a:pos x="14" y="566"/>
                </a:cxn>
                <a:cxn ang="0">
                  <a:pos x="14" y="566"/>
                </a:cxn>
              </a:cxnLst>
              <a:rect l="0" t="0" r="r" b="b"/>
              <a:pathLst>
                <a:path w="217" h="580">
                  <a:moveTo>
                    <a:pt x="14" y="566"/>
                  </a:moveTo>
                  <a:lnTo>
                    <a:pt x="27" y="580"/>
                  </a:lnTo>
                  <a:lnTo>
                    <a:pt x="54" y="580"/>
                  </a:lnTo>
                  <a:lnTo>
                    <a:pt x="81" y="580"/>
                  </a:lnTo>
                  <a:lnTo>
                    <a:pt x="95" y="566"/>
                  </a:lnTo>
                  <a:lnTo>
                    <a:pt x="149" y="499"/>
                  </a:lnTo>
                  <a:lnTo>
                    <a:pt x="189" y="418"/>
                  </a:lnTo>
                  <a:lnTo>
                    <a:pt x="203" y="350"/>
                  </a:lnTo>
                  <a:lnTo>
                    <a:pt x="217" y="283"/>
                  </a:lnTo>
                  <a:lnTo>
                    <a:pt x="203" y="216"/>
                  </a:lnTo>
                  <a:lnTo>
                    <a:pt x="176" y="135"/>
                  </a:lnTo>
                  <a:lnTo>
                    <a:pt x="149" y="67"/>
                  </a:lnTo>
                  <a:lnTo>
                    <a:pt x="95" y="13"/>
                  </a:lnTo>
                  <a:lnTo>
                    <a:pt x="81" y="0"/>
                  </a:lnTo>
                  <a:lnTo>
                    <a:pt x="54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0" y="27"/>
                  </a:lnTo>
                  <a:lnTo>
                    <a:pt x="0" y="54"/>
                  </a:lnTo>
                  <a:lnTo>
                    <a:pt x="0" y="6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54" y="135"/>
                  </a:lnTo>
                  <a:lnTo>
                    <a:pt x="81" y="189"/>
                  </a:lnTo>
                  <a:lnTo>
                    <a:pt x="95" y="229"/>
                  </a:lnTo>
                  <a:lnTo>
                    <a:pt x="95" y="283"/>
                  </a:lnTo>
                  <a:lnTo>
                    <a:pt x="95" y="337"/>
                  </a:lnTo>
                  <a:lnTo>
                    <a:pt x="81" y="377"/>
                  </a:lnTo>
                  <a:lnTo>
                    <a:pt x="54" y="431"/>
                  </a:lnTo>
                  <a:lnTo>
                    <a:pt x="14" y="485"/>
                  </a:lnTo>
                  <a:lnTo>
                    <a:pt x="0" y="499"/>
                  </a:lnTo>
                  <a:lnTo>
                    <a:pt x="0" y="526"/>
                  </a:lnTo>
                  <a:lnTo>
                    <a:pt x="14" y="566"/>
                  </a:lnTo>
                  <a:lnTo>
                    <a:pt x="14" y="5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2" name="Freeform 36"/>
            <p:cNvSpPr/>
            <p:nvPr/>
          </p:nvSpPr>
          <p:spPr bwMode="auto">
            <a:xfrm>
              <a:off x="1882" y="2031"/>
              <a:ext cx="284" cy="944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81" y="189"/>
                </a:cxn>
                <a:cxn ang="0">
                  <a:pos x="135" y="283"/>
                </a:cxn>
                <a:cxn ang="0">
                  <a:pos x="162" y="378"/>
                </a:cxn>
                <a:cxn ang="0">
                  <a:pos x="176" y="472"/>
                </a:cxn>
                <a:cxn ang="0">
                  <a:pos x="162" y="580"/>
                </a:cxn>
                <a:cxn ang="0">
                  <a:pos x="135" y="674"/>
                </a:cxn>
                <a:cxn ang="0">
                  <a:pos x="81" y="769"/>
                </a:cxn>
                <a:cxn ang="0">
                  <a:pos x="13" y="850"/>
                </a:cxn>
                <a:cxn ang="0">
                  <a:pos x="0" y="863"/>
                </a:cxn>
                <a:cxn ang="0">
                  <a:pos x="0" y="890"/>
                </a:cxn>
                <a:cxn ang="0">
                  <a:pos x="0" y="917"/>
                </a:cxn>
                <a:cxn ang="0">
                  <a:pos x="13" y="931"/>
                </a:cxn>
                <a:cxn ang="0">
                  <a:pos x="41" y="944"/>
                </a:cxn>
                <a:cxn ang="0">
                  <a:pos x="54" y="944"/>
                </a:cxn>
                <a:cxn ang="0">
                  <a:pos x="81" y="944"/>
                </a:cxn>
                <a:cxn ang="0">
                  <a:pos x="95" y="931"/>
                </a:cxn>
                <a:cxn ang="0">
                  <a:pos x="176" y="836"/>
                </a:cxn>
                <a:cxn ang="0">
                  <a:pos x="243" y="715"/>
                </a:cxn>
                <a:cxn ang="0">
                  <a:pos x="271" y="593"/>
                </a:cxn>
                <a:cxn ang="0">
                  <a:pos x="284" y="472"/>
                </a:cxn>
                <a:cxn ang="0">
                  <a:pos x="271" y="351"/>
                </a:cxn>
                <a:cxn ang="0">
                  <a:pos x="243" y="229"/>
                </a:cxn>
                <a:cxn ang="0">
                  <a:pos x="176" y="121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1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284" h="944">
                  <a:moveTo>
                    <a:pt x="13" y="108"/>
                  </a:moveTo>
                  <a:lnTo>
                    <a:pt x="81" y="189"/>
                  </a:lnTo>
                  <a:lnTo>
                    <a:pt x="135" y="283"/>
                  </a:lnTo>
                  <a:lnTo>
                    <a:pt x="162" y="378"/>
                  </a:lnTo>
                  <a:lnTo>
                    <a:pt x="176" y="472"/>
                  </a:lnTo>
                  <a:lnTo>
                    <a:pt x="162" y="580"/>
                  </a:lnTo>
                  <a:lnTo>
                    <a:pt x="135" y="674"/>
                  </a:lnTo>
                  <a:lnTo>
                    <a:pt x="81" y="769"/>
                  </a:lnTo>
                  <a:lnTo>
                    <a:pt x="13" y="850"/>
                  </a:lnTo>
                  <a:lnTo>
                    <a:pt x="0" y="863"/>
                  </a:lnTo>
                  <a:lnTo>
                    <a:pt x="0" y="890"/>
                  </a:lnTo>
                  <a:lnTo>
                    <a:pt x="0" y="917"/>
                  </a:lnTo>
                  <a:lnTo>
                    <a:pt x="13" y="931"/>
                  </a:lnTo>
                  <a:lnTo>
                    <a:pt x="41" y="944"/>
                  </a:lnTo>
                  <a:lnTo>
                    <a:pt x="54" y="944"/>
                  </a:lnTo>
                  <a:lnTo>
                    <a:pt x="81" y="944"/>
                  </a:lnTo>
                  <a:lnTo>
                    <a:pt x="95" y="931"/>
                  </a:lnTo>
                  <a:lnTo>
                    <a:pt x="176" y="836"/>
                  </a:lnTo>
                  <a:lnTo>
                    <a:pt x="243" y="715"/>
                  </a:lnTo>
                  <a:lnTo>
                    <a:pt x="271" y="593"/>
                  </a:lnTo>
                  <a:lnTo>
                    <a:pt x="284" y="472"/>
                  </a:lnTo>
                  <a:lnTo>
                    <a:pt x="271" y="351"/>
                  </a:lnTo>
                  <a:lnTo>
                    <a:pt x="243" y="229"/>
                  </a:lnTo>
                  <a:lnTo>
                    <a:pt x="176" y="121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1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3" name="Freeform 37"/>
            <p:cNvSpPr/>
            <p:nvPr/>
          </p:nvSpPr>
          <p:spPr bwMode="auto">
            <a:xfrm>
              <a:off x="2058" y="1842"/>
              <a:ext cx="365" cy="1322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67" y="175"/>
                </a:cxn>
                <a:cxn ang="0">
                  <a:pos x="122" y="243"/>
                </a:cxn>
                <a:cxn ang="0">
                  <a:pos x="162" y="310"/>
                </a:cxn>
                <a:cxn ang="0">
                  <a:pos x="189" y="378"/>
                </a:cxn>
                <a:cxn ang="0">
                  <a:pos x="216" y="459"/>
                </a:cxn>
                <a:cxn ang="0">
                  <a:pos x="243" y="540"/>
                </a:cxn>
                <a:cxn ang="0">
                  <a:pos x="257" y="621"/>
                </a:cxn>
                <a:cxn ang="0">
                  <a:pos x="257" y="688"/>
                </a:cxn>
                <a:cxn ang="0">
                  <a:pos x="257" y="769"/>
                </a:cxn>
                <a:cxn ang="0">
                  <a:pos x="243" y="836"/>
                </a:cxn>
                <a:cxn ang="0">
                  <a:pos x="230" y="904"/>
                </a:cxn>
                <a:cxn ang="0">
                  <a:pos x="203" y="971"/>
                </a:cxn>
                <a:cxn ang="0">
                  <a:pos x="176" y="1039"/>
                </a:cxn>
                <a:cxn ang="0">
                  <a:pos x="135" y="1106"/>
                </a:cxn>
                <a:cxn ang="0">
                  <a:pos x="95" y="1160"/>
                </a:cxn>
                <a:cxn ang="0">
                  <a:pos x="40" y="1214"/>
                </a:cxn>
                <a:cxn ang="0">
                  <a:pos x="27" y="1241"/>
                </a:cxn>
                <a:cxn ang="0">
                  <a:pos x="13" y="1255"/>
                </a:cxn>
                <a:cxn ang="0">
                  <a:pos x="27" y="1282"/>
                </a:cxn>
                <a:cxn ang="0">
                  <a:pos x="40" y="1295"/>
                </a:cxn>
                <a:cxn ang="0">
                  <a:pos x="54" y="1309"/>
                </a:cxn>
                <a:cxn ang="0">
                  <a:pos x="81" y="1322"/>
                </a:cxn>
                <a:cxn ang="0">
                  <a:pos x="95" y="1309"/>
                </a:cxn>
                <a:cxn ang="0">
                  <a:pos x="122" y="1295"/>
                </a:cxn>
                <a:cxn ang="0">
                  <a:pos x="176" y="1241"/>
                </a:cxn>
                <a:cxn ang="0">
                  <a:pos x="230" y="1174"/>
                </a:cxn>
                <a:cxn ang="0">
                  <a:pos x="270" y="1093"/>
                </a:cxn>
                <a:cxn ang="0">
                  <a:pos x="311" y="1025"/>
                </a:cxn>
                <a:cxn ang="0">
                  <a:pos x="338" y="944"/>
                </a:cxn>
                <a:cxn ang="0">
                  <a:pos x="352" y="863"/>
                </a:cxn>
                <a:cxn ang="0">
                  <a:pos x="365" y="769"/>
                </a:cxn>
                <a:cxn ang="0">
                  <a:pos x="365" y="688"/>
                </a:cxn>
                <a:cxn ang="0">
                  <a:pos x="365" y="607"/>
                </a:cxn>
                <a:cxn ang="0">
                  <a:pos x="352" y="513"/>
                </a:cxn>
                <a:cxn ang="0">
                  <a:pos x="338" y="432"/>
                </a:cxn>
                <a:cxn ang="0">
                  <a:pos x="297" y="337"/>
                </a:cxn>
                <a:cxn ang="0">
                  <a:pos x="270" y="256"/>
                </a:cxn>
                <a:cxn ang="0">
                  <a:pos x="216" y="175"/>
                </a:cxn>
                <a:cxn ang="0">
                  <a:pos x="162" y="94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0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365" h="1322">
                  <a:moveTo>
                    <a:pt x="13" y="108"/>
                  </a:moveTo>
                  <a:lnTo>
                    <a:pt x="67" y="175"/>
                  </a:lnTo>
                  <a:lnTo>
                    <a:pt x="122" y="243"/>
                  </a:lnTo>
                  <a:lnTo>
                    <a:pt x="162" y="310"/>
                  </a:lnTo>
                  <a:lnTo>
                    <a:pt x="189" y="378"/>
                  </a:lnTo>
                  <a:lnTo>
                    <a:pt x="216" y="459"/>
                  </a:lnTo>
                  <a:lnTo>
                    <a:pt x="243" y="540"/>
                  </a:lnTo>
                  <a:lnTo>
                    <a:pt x="257" y="621"/>
                  </a:lnTo>
                  <a:lnTo>
                    <a:pt x="257" y="688"/>
                  </a:lnTo>
                  <a:lnTo>
                    <a:pt x="257" y="769"/>
                  </a:lnTo>
                  <a:lnTo>
                    <a:pt x="243" y="836"/>
                  </a:lnTo>
                  <a:lnTo>
                    <a:pt x="230" y="904"/>
                  </a:lnTo>
                  <a:lnTo>
                    <a:pt x="203" y="971"/>
                  </a:lnTo>
                  <a:lnTo>
                    <a:pt x="176" y="1039"/>
                  </a:lnTo>
                  <a:lnTo>
                    <a:pt x="135" y="1106"/>
                  </a:lnTo>
                  <a:lnTo>
                    <a:pt x="95" y="1160"/>
                  </a:lnTo>
                  <a:lnTo>
                    <a:pt x="40" y="1214"/>
                  </a:lnTo>
                  <a:lnTo>
                    <a:pt x="27" y="1241"/>
                  </a:lnTo>
                  <a:lnTo>
                    <a:pt x="13" y="1255"/>
                  </a:lnTo>
                  <a:lnTo>
                    <a:pt x="27" y="1282"/>
                  </a:lnTo>
                  <a:lnTo>
                    <a:pt x="40" y="1295"/>
                  </a:lnTo>
                  <a:lnTo>
                    <a:pt x="54" y="1309"/>
                  </a:lnTo>
                  <a:lnTo>
                    <a:pt x="81" y="1322"/>
                  </a:lnTo>
                  <a:lnTo>
                    <a:pt x="95" y="1309"/>
                  </a:lnTo>
                  <a:lnTo>
                    <a:pt x="122" y="1295"/>
                  </a:lnTo>
                  <a:lnTo>
                    <a:pt x="176" y="1241"/>
                  </a:lnTo>
                  <a:lnTo>
                    <a:pt x="230" y="1174"/>
                  </a:lnTo>
                  <a:lnTo>
                    <a:pt x="270" y="1093"/>
                  </a:lnTo>
                  <a:lnTo>
                    <a:pt x="311" y="1025"/>
                  </a:lnTo>
                  <a:lnTo>
                    <a:pt x="338" y="944"/>
                  </a:lnTo>
                  <a:lnTo>
                    <a:pt x="352" y="863"/>
                  </a:lnTo>
                  <a:lnTo>
                    <a:pt x="365" y="769"/>
                  </a:lnTo>
                  <a:lnTo>
                    <a:pt x="365" y="688"/>
                  </a:lnTo>
                  <a:lnTo>
                    <a:pt x="365" y="607"/>
                  </a:lnTo>
                  <a:lnTo>
                    <a:pt x="352" y="513"/>
                  </a:lnTo>
                  <a:lnTo>
                    <a:pt x="338" y="432"/>
                  </a:lnTo>
                  <a:lnTo>
                    <a:pt x="297" y="337"/>
                  </a:lnTo>
                  <a:lnTo>
                    <a:pt x="270" y="256"/>
                  </a:lnTo>
                  <a:lnTo>
                    <a:pt x="216" y="175"/>
                  </a:lnTo>
                  <a:lnTo>
                    <a:pt x="162" y="94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0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94" name="Freeform 38"/>
            <p:cNvSpPr>
              <a:spLocks noEditPoints="1"/>
            </p:cNvSpPr>
            <p:nvPr/>
          </p:nvSpPr>
          <p:spPr bwMode="auto">
            <a:xfrm>
              <a:off x="975" y="2341"/>
              <a:ext cx="1083" cy="1821"/>
            </a:xfrm>
            <a:custGeom>
              <a:avLst/>
              <a:gdLst/>
              <a:ahLst/>
              <a:cxnLst>
                <a:cxn ang="0">
                  <a:pos x="0" y="1794"/>
                </a:cxn>
                <a:cxn ang="0">
                  <a:pos x="163" y="1660"/>
                </a:cxn>
                <a:cxn ang="0">
                  <a:pos x="339" y="1565"/>
                </a:cxn>
                <a:cxn ang="0">
                  <a:pos x="528" y="1511"/>
                </a:cxn>
                <a:cxn ang="0">
                  <a:pos x="731" y="1565"/>
                </a:cxn>
                <a:cxn ang="0">
                  <a:pos x="907" y="1660"/>
                </a:cxn>
                <a:cxn ang="0">
                  <a:pos x="1083" y="1821"/>
                </a:cxn>
                <a:cxn ang="0">
                  <a:pos x="650" y="324"/>
                </a:cxn>
                <a:cxn ang="0">
                  <a:pos x="704" y="243"/>
                </a:cxn>
                <a:cxn ang="0">
                  <a:pos x="718" y="149"/>
                </a:cxn>
                <a:cxn ang="0">
                  <a:pos x="690" y="81"/>
                </a:cxn>
                <a:cxn ang="0">
                  <a:pos x="636" y="41"/>
                </a:cxn>
                <a:cxn ang="0">
                  <a:pos x="569" y="14"/>
                </a:cxn>
                <a:cxn ang="0">
                  <a:pos x="501" y="14"/>
                </a:cxn>
                <a:cxn ang="0">
                  <a:pos x="433" y="41"/>
                </a:cxn>
                <a:cxn ang="0">
                  <a:pos x="379" y="81"/>
                </a:cxn>
                <a:cxn ang="0">
                  <a:pos x="352" y="149"/>
                </a:cxn>
                <a:cxn ang="0">
                  <a:pos x="366" y="243"/>
                </a:cxn>
                <a:cxn ang="0">
                  <a:pos x="420" y="324"/>
                </a:cxn>
                <a:cxn ang="0">
                  <a:pos x="704" y="1160"/>
                </a:cxn>
                <a:cxn ang="0">
                  <a:pos x="663" y="1282"/>
                </a:cxn>
                <a:cxn ang="0">
                  <a:pos x="542" y="1322"/>
                </a:cxn>
                <a:cxn ang="0">
                  <a:pos x="420" y="1282"/>
                </a:cxn>
                <a:cxn ang="0">
                  <a:pos x="379" y="1160"/>
                </a:cxn>
                <a:cxn ang="0">
                  <a:pos x="420" y="1052"/>
                </a:cxn>
                <a:cxn ang="0">
                  <a:pos x="542" y="998"/>
                </a:cxn>
                <a:cxn ang="0">
                  <a:pos x="663" y="1052"/>
                </a:cxn>
                <a:cxn ang="0">
                  <a:pos x="704" y="1160"/>
                </a:cxn>
                <a:cxn ang="0">
                  <a:pos x="623" y="823"/>
                </a:cxn>
                <a:cxn ang="0">
                  <a:pos x="569" y="864"/>
                </a:cxn>
                <a:cxn ang="0">
                  <a:pos x="515" y="864"/>
                </a:cxn>
                <a:cxn ang="0">
                  <a:pos x="460" y="823"/>
                </a:cxn>
                <a:cxn ang="0">
                  <a:pos x="460" y="756"/>
                </a:cxn>
                <a:cxn ang="0">
                  <a:pos x="515" y="702"/>
                </a:cxn>
                <a:cxn ang="0">
                  <a:pos x="569" y="702"/>
                </a:cxn>
                <a:cxn ang="0">
                  <a:pos x="623" y="756"/>
                </a:cxn>
              </a:cxnLst>
              <a:rect l="0" t="0" r="r" b="b"/>
              <a:pathLst>
                <a:path w="1083" h="1821">
                  <a:moveTo>
                    <a:pt x="474" y="364"/>
                  </a:moveTo>
                  <a:lnTo>
                    <a:pt x="0" y="1794"/>
                  </a:lnTo>
                  <a:lnTo>
                    <a:pt x="41" y="1754"/>
                  </a:lnTo>
                  <a:lnTo>
                    <a:pt x="163" y="1660"/>
                  </a:lnTo>
                  <a:lnTo>
                    <a:pt x="244" y="1606"/>
                  </a:lnTo>
                  <a:lnTo>
                    <a:pt x="339" y="1565"/>
                  </a:lnTo>
                  <a:lnTo>
                    <a:pt x="433" y="1525"/>
                  </a:lnTo>
                  <a:lnTo>
                    <a:pt x="528" y="1511"/>
                  </a:lnTo>
                  <a:lnTo>
                    <a:pt x="623" y="1525"/>
                  </a:lnTo>
                  <a:lnTo>
                    <a:pt x="731" y="1565"/>
                  </a:lnTo>
                  <a:lnTo>
                    <a:pt x="826" y="1606"/>
                  </a:lnTo>
                  <a:lnTo>
                    <a:pt x="907" y="1660"/>
                  </a:lnTo>
                  <a:lnTo>
                    <a:pt x="1042" y="1767"/>
                  </a:lnTo>
                  <a:lnTo>
                    <a:pt x="1083" y="1821"/>
                  </a:lnTo>
                  <a:lnTo>
                    <a:pt x="596" y="364"/>
                  </a:lnTo>
                  <a:lnTo>
                    <a:pt x="650" y="324"/>
                  </a:lnTo>
                  <a:lnTo>
                    <a:pt x="690" y="283"/>
                  </a:lnTo>
                  <a:lnTo>
                    <a:pt x="704" y="243"/>
                  </a:lnTo>
                  <a:lnTo>
                    <a:pt x="718" y="189"/>
                  </a:lnTo>
                  <a:lnTo>
                    <a:pt x="718" y="149"/>
                  </a:lnTo>
                  <a:lnTo>
                    <a:pt x="704" y="122"/>
                  </a:lnTo>
                  <a:lnTo>
                    <a:pt x="690" y="81"/>
                  </a:lnTo>
                  <a:lnTo>
                    <a:pt x="663" y="54"/>
                  </a:lnTo>
                  <a:lnTo>
                    <a:pt x="636" y="41"/>
                  </a:lnTo>
                  <a:lnTo>
                    <a:pt x="609" y="27"/>
                  </a:lnTo>
                  <a:lnTo>
                    <a:pt x="569" y="14"/>
                  </a:lnTo>
                  <a:lnTo>
                    <a:pt x="542" y="0"/>
                  </a:lnTo>
                  <a:lnTo>
                    <a:pt x="501" y="14"/>
                  </a:lnTo>
                  <a:lnTo>
                    <a:pt x="460" y="27"/>
                  </a:lnTo>
                  <a:lnTo>
                    <a:pt x="433" y="41"/>
                  </a:lnTo>
                  <a:lnTo>
                    <a:pt x="406" y="54"/>
                  </a:lnTo>
                  <a:lnTo>
                    <a:pt x="379" y="81"/>
                  </a:lnTo>
                  <a:lnTo>
                    <a:pt x="366" y="122"/>
                  </a:lnTo>
                  <a:lnTo>
                    <a:pt x="352" y="149"/>
                  </a:lnTo>
                  <a:lnTo>
                    <a:pt x="352" y="189"/>
                  </a:lnTo>
                  <a:lnTo>
                    <a:pt x="366" y="243"/>
                  </a:lnTo>
                  <a:lnTo>
                    <a:pt x="379" y="283"/>
                  </a:lnTo>
                  <a:lnTo>
                    <a:pt x="420" y="324"/>
                  </a:lnTo>
                  <a:lnTo>
                    <a:pt x="474" y="364"/>
                  </a:lnTo>
                  <a:close/>
                  <a:moveTo>
                    <a:pt x="704" y="1160"/>
                  </a:moveTo>
                  <a:lnTo>
                    <a:pt x="690" y="1228"/>
                  </a:lnTo>
                  <a:lnTo>
                    <a:pt x="663" y="1282"/>
                  </a:lnTo>
                  <a:lnTo>
                    <a:pt x="609" y="1309"/>
                  </a:lnTo>
                  <a:lnTo>
                    <a:pt x="542" y="1322"/>
                  </a:lnTo>
                  <a:lnTo>
                    <a:pt x="474" y="1309"/>
                  </a:lnTo>
                  <a:lnTo>
                    <a:pt x="420" y="1282"/>
                  </a:lnTo>
                  <a:lnTo>
                    <a:pt x="393" y="1228"/>
                  </a:lnTo>
                  <a:lnTo>
                    <a:pt x="379" y="1160"/>
                  </a:lnTo>
                  <a:lnTo>
                    <a:pt x="393" y="1093"/>
                  </a:lnTo>
                  <a:lnTo>
                    <a:pt x="420" y="1052"/>
                  </a:lnTo>
                  <a:lnTo>
                    <a:pt x="474" y="1012"/>
                  </a:lnTo>
                  <a:lnTo>
                    <a:pt x="542" y="998"/>
                  </a:lnTo>
                  <a:lnTo>
                    <a:pt x="609" y="1012"/>
                  </a:lnTo>
                  <a:lnTo>
                    <a:pt x="663" y="1052"/>
                  </a:lnTo>
                  <a:lnTo>
                    <a:pt x="690" y="1093"/>
                  </a:lnTo>
                  <a:lnTo>
                    <a:pt x="704" y="1160"/>
                  </a:lnTo>
                  <a:close/>
                  <a:moveTo>
                    <a:pt x="623" y="783"/>
                  </a:moveTo>
                  <a:lnTo>
                    <a:pt x="623" y="823"/>
                  </a:lnTo>
                  <a:lnTo>
                    <a:pt x="596" y="837"/>
                  </a:lnTo>
                  <a:lnTo>
                    <a:pt x="569" y="864"/>
                  </a:lnTo>
                  <a:lnTo>
                    <a:pt x="542" y="864"/>
                  </a:lnTo>
                  <a:lnTo>
                    <a:pt x="515" y="864"/>
                  </a:lnTo>
                  <a:lnTo>
                    <a:pt x="488" y="837"/>
                  </a:lnTo>
                  <a:lnTo>
                    <a:pt x="460" y="823"/>
                  </a:lnTo>
                  <a:lnTo>
                    <a:pt x="460" y="783"/>
                  </a:lnTo>
                  <a:lnTo>
                    <a:pt x="460" y="756"/>
                  </a:lnTo>
                  <a:lnTo>
                    <a:pt x="488" y="729"/>
                  </a:lnTo>
                  <a:lnTo>
                    <a:pt x="515" y="702"/>
                  </a:lnTo>
                  <a:lnTo>
                    <a:pt x="542" y="702"/>
                  </a:lnTo>
                  <a:lnTo>
                    <a:pt x="569" y="702"/>
                  </a:lnTo>
                  <a:lnTo>
                    <a:pt x="596" y="729"/>
                  </a:lnTo>
                  <a:lnTo>
                    <a:pt x="623" y="756"/>
                  </a:lnTo>
                  <a:lnTo>
                    <a:pt x="623" y="7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08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2718" y="7747258"/>
            <a:ext cx="197010" cy="24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8" name="组合 131"/>
          <p:cNvGrpSpPr/>
          <p:nvPr/>
        </p:nvGrpSpPr>
        <p:grpSpPr bwMode="auto">
          <a:xfrm>
            <a:off x="347318" y="8256030"/>
            <a:ext cx="525430" cy="483704"/>
            <a:chOff x="10152743" y="1156210"/>
            <a:chExt cx="1747040" cy="1211458"/>
          </a:xfrm>
        </p:grpSpPr>
        <p:grpSp>
          <p:nvGrpSpPr>
            <p:cNvPr id="333" name="Group 339"/>
            <p:cNvGrpSpPr>
              <a:grpSpLocks noChangeAspect="1"/>
            </p:cNvGrpSpPr>
            <p:nvPr/>
          </p:nvGrpSpPr>
          <p:grpSpPr bwMode="auto">
            <a:xfrm>
              <a:off x="10617753" y="1156210"/>
              <a:ext cx="1028142" cy="881592"/>
              <a:chOff x="2866" y="3107"/>
              <a:chExt cx="1548" cy="1328"/>
            </a:xfrm>
          </p:grpSpPr>
          <p:sp>
            <p:nvSpPr>
              <p:cNvPr id="335" name="AutoShape 340"/>
              <p:cNvSpPr>
                <a:spLocks noChangeAspect="1" noChangeArrowheads="1" noTextEdit="1"/>
              </p:cNvSpPr>
              <p:nvPr/>
            </p:nvSpPr>
            <p:spPr bwMode="auto">
              <a:xfrm>
                <a:off x="2866" y="3107"/>
                <a:ext cx="1548" cy="1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6" name="Freeform 341"/>
              <p:cNvSpPr/>
              <p:nvPr/>
            </p:nvSpPr>
            <p:spPr bwMode="auto">
              <a:xfrm>
                <a:off x="3056" y="3107"/>
                <a:ext cx="1358" cy="1275"/>
              </a:xfrm>
              <a:custGeom>
                <a:avLst/>
                <a:gdLst>
                  <a:gd name="T0" fmla="*/ 1287 w 14937"/>
                  <a:gd name="T1" fmla="*/ 133 h 14028"/>
                  <a:gd name="T2" fmla="*/ 1239 w 14937"/>
                  <a:gd name="T3" fmla="*/ 81 h 14028"/>
                  <a:gd name="T4" fmla="*/ 1193 w 14937"/>
                  <a:gd name="T5" fmla="*/ 50 h 14028"/>
                  <a:gd name="T6" fmla="*/ 1142 w 14937"/>
                  <a:gd name="T7" fmla="*/ 27 h 14028"/>
                  <a:gd name="T8" fmla="*/ 1089 w 14937"/>
                  <a:gd name="T9" fmla="*/ 11 h 14028"/>
                  <a:gd name="T10" fmla="*/ 1062 w 14937"/>
                  <a:gd name="T11" fmla="*/ 5 h 14028"/>
                  <a:gd name="T12" fmla="*/ 991 w 14937"/>
                  <a:gd name="T13" fmla="*/ 0 h 14028"/>
                  <a:gd name="T14" fmla="*/ 921 w 14937"/>
                  <a:gd name="T15" fmla="*/ 5 h 14028"/>
                  <a:gd name="T16" fmla="*/ 840 w 14937"/>
                  <a:gd name="T17" fmla="*/ 22 h 14028"/>
                  <a:gd name="T18" fmla="*/ 764 w 14937"/>
                  <a:gd name="T19" fmla="*/ 49 h 14028"/>
                  <a:gd name="T20" fmla="*/ 696 w 14937"/>
                  <a:gd name="T21" fmla="*/ 82 h 14028"/>
                  <a:gd name="T22" fmla="*/ 623 w 14937"/>
                  <a:gd name="T23" fmla="*/ 123 h 14028"/>
                  <a:gd name="T24" fmla="*/ 561 w 14937"/>
                  <a:gd name="T25" fmla="*/ 162 h 14028"/>
                  <a:gd name="T26" fmla="*/ 467 w 14937"/>
                  <a:gd name="T27" fmla="*/ 232 h 14028"/>
                  <a:gd name="T28" fmla="*/ 375 w 14937"/>
                  <a:gd name="T29" fmla="*/ 314 h 14028"/>
                  <a:gd name="T30" fmla="*/ 284 w 14937"/>
                  <a:gd name="T31" fmla="*/ 411 h 14028"/>
                  <a:gd name="T32" fmla="*/ 201 w 14937"/>
                  <a:gd name="T33" fmla="*/ 521 h 14028"/>
                  <a:gd name="T34" fmla="*/ 129 w 14937"/>
                  <a:gd name="T35" fmla="*/ 645 h 14028"/>
                  <a:gd name="T36" fmla="*/ 67 w 14937"/>
                  <a:gd name="T37" fmla="*/ 783 h 14028"/>
                  <a:gd name="T38" fmla="*/ 35 w 14937"/>
                  <a:gd name="T39" fmla="*/ 884 h 14028"/>
                  <a:gd name="T40" fmla="*/ 1 w 14937"/>
                  <a:gd name="T41" fmla="*/ 1048 h 14028"/>
                  <a:gd name="T42" fmla="*/ 0 w 14937"/>
                  <a:gd name="T43" fmla="*/ 1077 h 14028"/>
                  <a:gd name="T44" fmla="*/ 493 w 14937"/>
                  <a:gd name="T45" fmla="*/ 1275 h 14028"/>
                  <a:gd name="T46" fmla="*/ 1310 w 14937"/>
                  <a:gd name="T47" fmla="*/ 664 h 14028"/>
                  <a:gd name="T48" fmla="*/ 1338 w 14937"/>
                  <a:gd name="T49" fmla="*/ 551 h 14028"/>
                  <a:gd name="T50" fmla="*/ 1358 w 14937"/>
                  <a:gd name="T51" fmla="*/ 404 h 14028"/>
                  <a:gd name="T52" fmla="*/ 1358 w 14937"/>
                  <a:gd name="T53" fmla="*/ 360 h 14028"/>
                  <a:gd name="T54" fmla="*/ 1346 w 14937"/>
                  <a:gd name="T55" fmla="*/ 264 h 14028"/>
                  <a:gd name="T56" fmla="*/ 1318 w 14937"/>
                  <a:gd name="T57" fmla="*/ 185 h 14028"/>
                  <a:gd name="T58" fmla="*/ 1287 w 14937"/>
                  <a:gd name="T59" fmla="*/ 133 h 1402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4937" h="14028">
                    <a:moveTo>
                      <a:pt x="14161" y="1467"/>
                    </a:moveTo>
                    <a:lnTo>
                      <a:pt x="13623" y="892"/>
                    </a:lnTo>
                    <a:lnTo>
                      <a:pt x="13118" y="546"/>
                    </a:lnTo>
                    <a:lnTo>
                      <a:pt x="12565" y="292"/>
                    </a:lnTo>
                    <a:lnTo>
                      <a:pt x="11974" y="117"/>
                    </a:lnTo>
                    <a:lnTo>
                      <a:pt x="11681" y="59"/>
                    </a:lnTo>
                    <a:lnTo>
                      <a:pt x="10902" y="0"/>
                    </a:lnTo>
                    <a:lnTo>
                      <a:pt x="10134" y="51"/>
                    </a:lnTo>
                    <a:lnTo>
                      <a:pt x="9244" y="237"/>
                    </a:lnTo>
                    <a:lnTo>
                      <a:pt x="8408" y="542"/>
                    </a:lnTo>
                    <a:lnTo>
                      <a:pt x="7660" y="903"/>
                    </a:lnTo>
                    <a:lnTo>
                      <a:pt x="6851" y="1349"/>
                    </a:lnTo>
                    <a:lnTo>
                      <a:pt x="6168" y="1787"/>
                    </a:lnTo>
                    <a:lnTo>
                      <a:pt x="5136" y="2548"/>
                    </a:lnTo>
                    <a:lnTo>
                      <a:pt x="4121" y="3460"/>
                    </a:lnTo>
                    <a:lnTo>
                      <a:pt x="3127" y="4520"/>
                    </a:lnTo>
                    <a:lnTo>
                      <a:pt x="2216" y="5727"/>
                    </a:lnTo>
                    <a:lnTo>
                      <a:pt x="1416" y="7099"/>
                    </a:lnTo>
                    <a:lnTo>
                      <a:pt x="734" y="8619"/>
                    </a:lnTo>
                    <a:lnTo>
                      <a:pt x="386" y="9728"/>
                    </a:lnTo>
                    <a:lnTo>
                      <a:pt x="13" y="11531"/>
                    </a:lnTo>
                    <a:lnTo>
                      <a:pt x="0" y="11849"/>
                    </a:lnTo>
                    <a:lnTo>
                      <a:pt x="5423" y="14028"/>
                    </a:lnTo>
                    <a:lnTo>
                      <a:pt x="14405" y="7301"/>
                    </a:lnTo>
                    <a:lnTo>
                      <a:pt x="14716" y="6059"/>
                    </a:lnTo>
                    <a:lnTo>
                      <a:pt x="14937" y="4441"/>
                    </a:lnTo>
                    <a:lnTo>
                      <a:pt x="14937" y="3961"/>
                    </a:lnTo>
                    <a:lnTo>
                      <a:pt x="14807" y="2902"/>
                    </a:lnTo>
                    <a:lnTo>
                      <a:pt x="14497" y="2039"/>
                    </a:lnTo>
                    <a:lnTo>
                      <a:pt x="14161" y="1467"/>
                    </a:lnTo>
                    <a:close/>
                  </a:path>
                </a:pathLst>
              </a:custGeom>
              <a:solidFill>
                <a:srgbClr val="7D98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7" name="Freeform 342"/>
              <p:cNvSpPr/>
              <p:nvPr/>
            </p:nvSpPr>
            <p:spPr bwMode="auto">
              <a:xfrm>
                <a:off x="3161" y="3391"/>
                <a:ext cx="1146" cy="873"/>
              </a:xfrm>
              <a:custGeom>
                <a:avLst/>
                <a:gdLst>
                  <a:gd name="T0" fmla="*/ 819 w 12606"/>
                  <a:gd name="T1" fmla="*/ 3 h 9603"/>
                  <a:gd name="T2" fmla="*/ 722 w 12606"/>
                  <a:gd name="T3" fmla="*/ 20 h 9603"/>
                  <a:gd name="T4" fmla="*/ 650 w 12606"/>
                  <a:gd name="T5" fmla="*/ 43 h 9603"/>
                  <a:gd name="T6" fmla="*/ 638 w 12606"/>
                  <a:gd name="T7" fmla="*/ 49 h 9603"/>
                  <a:gd name="T8" fmla="*/ 625 w 12606"/>
                  <a:gd name="T9" fmla="*/ 52 h 9603"/>
                  <a:gd name="T10" fmla="*/ 509 w 12606"/>
                  <a:gd name="T11" fmla="*/ 103 h 9603"/>
                  <a:gd name="T12" fmla="*/ 455 w 12606"/>
                  <a:gd name="T13" fmla="*/ 132 h 9603"/>
                  <a:gd name="T14" fmla="*/ 390 w 12606"/>
                  <a:gd name="T15" fmla="*/ 172 h 9603"/>
                  <a:gd name="T16" fmla="*/ 337 w 12606"/>
                  <a:gd name="T17" fmla="*/ 209 h 9603"/>
                  <a:gd name="T18" fmla="*/ 215 w 12606"/>
                  <a:gd name="T19" fmla="*/ 321 h 9603"/>
                  <a:gd name="T20" fmla="*/ 129 w 12606"/>
                  <a:gd name="T21" fmla="*/ 432 h 9603"/>
                  <a:gd name="T22" fmla="*/ 60 w 12606"/>
                  <a:gd name="T23" fmla="*/ 564 h 9603"/>
                  <a:gd name="T24" fmla="*/ 21 w 12606"/>
                  <a:gd name="T25" fmla="*/ 677 h 9603"/>
                  <a:gd name="T26" fmla="*/ 3 w 12606"/>
                  <a:gd name="T27" fmla="*/ 760 h 9603"/>
                  <a:gd name="T28" fmla="*/ 0 w 12606"/>
                  <a:gd name="T29" fmla="*/ 782 h 9603"/>
                  <a:gd name="T30" fmla="*/ 413 w 12606"/>
                  <a:gd name="T31" fmla="*/ 873 h 9603"/>
                  <a:gd name="T32" fmla="*/ 1114 w 12606"/>
                  <a:gd name="T33" fmla="*/ 431 h 9603"/>
                  <a:gd name="T34" fmla="*/ 1120 w 12606"/>
                  <a:gd name="T35" fmla="*/ 413 h 9603"/>
                  <a:gd name="T36" fmla="*/ 1143 w 12606"/>
                  <a:gd name="T37" fmla="*/ 309 h 9603"/>
                  <a:gd name="T38" fmla="*/ 1146 w 12606"/>
                  <a:gd name="T39" fmla="*/ 235 h 9603"/>
                  <a:gd name="T40" fmla="*/ 1139 w 12606"/>
                  <a:gd name="T41" fmla="*/ 185 h 9603"/>
                  <a:gd name="T42" fmla="*/ 1125 w 12606"/>
                  <a:gd name="T43" fmla="*/ 140 h 9603"/>
                  <a:gd name="T44" fmla="*/ 1109 w 12606"/>
                  <a:gd name="T45" fmla="*/ 111 h 9603"/>
                  <a:gd name="T46" fmla="*/ 1084 w 12606"/>
                  <a:gd name="T47" fmla="*/ 78 h 9603"/>
                  <a:gd name="T48" fmla="*/ 1061 w 12606"/>
                  <a:gd name="T49" fmla="*/ 58 h 9603"/>
                  <a:gd name="T50" fmla="*/ 1017 w 12606"/>
                  <a:gd name="T51" fmla="*/ 31 h 9603"/>
                  <a:gd name="T52" fmla="*/ 988 w 12606"/>
                  <a:gd name="T53" fmla="*/ 19 h 9603"/>
                  <a:gd name="T54" fmla="*/ 934 w 12606"/>
                  <a:gd name="T55" fmla="*/ 6 h 9603"/>
                  <a:gd name="T56" fmla="*/ 866 w 12606"/>
                  <a:gd name="T57" fmla="*/ 0 h 9603"/>
                  <a:gd name="T58" fmla="*/ 819 w 12606"/>
                  <a:gd name="T59" fmla="*/ 3 h 960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12606" h="9603">
                    <a:moveTo>
                      <a:pt x="9004" y="31"/>
                    </a:moveTo>
                    <a:lnTo>
                      <a:pt x="7945" y="219"/>
                    </a:lnTo>
                    <a:lnTo>
                      <a:pt x="7148" y="478"/>
                    </a:lnTo>
                    <a:lnTo>
                      <a:pt x="7016" y="535"/>
                    </a:lnTo>
                    <a:lnTo>
                      <a:pt x="6874" y="574"/>
                    </a:lnTo>
                    <a:lnTo>
                      <a:pt x="5600" y="1132"/>
                    </a:lnTo>
                    <a:lnTo>
                      <a:pt x="5010" y="1447"/>
                    </a:lnTo>
                    <a:lnTo>
                      <a:pt x="4286" y="1893"/>
                    </a:lnTo>
                    <a:lnTo>
                      <a:pt x="3711" y="2302"/>
                    </a:lnTo>
                    <a:lnTo>
                      <a:pt x="2360" y="3535"/>
                    </a:lnTo>
                    <a:lnTo>
                      <a:pt x="1416" y="4752"/>
                    </a:lnTo>
                    <a:lnTo>
                      <a:pt x="655" y="6199"/>
                    </a:lnTo>
                    <a:lnTo>
                      <a:pt x="233" y="7444"/>
                    </a:lnTo>
                    <a:lnTo>
                      <a:pt x="28" y="8355"/>
                    </a:lnTo>
                    <a:lnTo>
                      <a:pt x="0" y="8598"/>
                    </a:lnTo>
                    <a:lnTo>
                      <a:pt x="4548" y="9603"/>
                    </a:lnTo>
                    <a:lnTo>
                      <a:pt x="12259" y="4744"/>
                    </a:lnTo>
                    <a:lnTo>
                      <a:pt x="12323" y="4541"/>
                    </a:lnTo>
                    <a:lnTo>
                      <a:pt x="12570" y="3398"/>
                    </a:lnTo>
                    <a:lnTo>
                      <a:pt x="12606" y="2588"/>
                    </a:lnTo>
                    <a:lnTo>
                      <a:pt x="12530" y="2034"/>
                    </a:lnTo>
                    <a:lnTo>
                      <a:pt x="12373" y="1544"/>
                    </a:lnTo>
                    <a:lnTo>
                      <a:pt x="12204" y="1222"/>
                    </a:lnTo>
                    <a:lnTo>
                      <a:pt x="11923" y="862"/>
                    </a:lnTo>
                    <a:lnTo>
                      <a:pt x="11668" y="638"/>
                    </a:lnTo>
                    <a:lnTo>
                      <a:pt x="11191" y="338"/>
                    </a:lnTo>
                    <a:lnTo>
                      <a:pt x="10871" y="211"/>
                    </a:lnTo>
                    <a:lnTo>
                      <a:pt x="10274" y="64"/>
                    </a:lnTo>
                    <a:lnTo>
                      <a:pt x="9529" y="0"/>
                    </a:lnTo>
                    <a:lnTo>
                      <a:pt x="9004" y="31"/>
                    </a:lnTo>
                    <a:close/>
                  </a:path>
                </a:pathLst>
              </a:custGeom>
              <a:solidFill>
                <a:srgbClr val="EDF4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8" name="Freeform 343"/>
              <p:cNvSpPr/>
              <p:nvPr/>
            </p:nvSpPr>
            <p:spPr bwMode="auto">
              <a:xfrm>
                <a:off x="3733" y="3886"/>
                <a:ext cx="413" cy="515"/>
              </a:xfrm>
              <a:custGeom>
                <a:avLst/>
                <a:gdLst>
                  <a:gd name="T0" fmla="*/ 0 w 4535"/>
                  <a:gd name="T1" fmla="*/ 481 h 5660"/>
                  <a:gd name="T2" fmla="*/ 19 w 4535"/>
                  <a:gd name="T3" fmla="*/ 464 h 5660"/>
                  <a:gd name="T4" fmla="*/ 34 w 4535"/>
                  <a:gd name="T5" fmla="*/ 448 h 5660"/>
                  <a:gd name="T6" fmla="*/ 48 w 4535"/>
                  <a:gd name="T7" fmla="*/ 431 h 5660"/>
                  <a:gd name="T8" fmla="*/ 62 w 4535"/>
                  <a:gd name="T9" fmla="*/ 414 h 5660"/>
                  <a:gd name="T10" fmla="*/ 72 w 4535"/>
                  <a:gd name="T11" fmla="*/ 397 h 5660"/>
                  <a:gd name="T12" fmla="*/ 82 w 4535"/>
                  <a:gd name="T13" fmla="*/ 378 h 5660"/>
                  <a:gd name="T14" fmla="*/ 91 w 4535"/>
                  <a:gd name="T15" fmla="*/ 361 h 5660"/>
                  <a:gd name="T16" fmla="*/ 98 w 4535"/>
                  <a:gd name="T17" fmla="*/ 344 h 5660"/>
                  <a:gd name="T18" fmla="*/ 103 w 4535"/>
                  <a:gd name="T19" fmla="*/ 327 h 5660"/>
                  <a:gd name="T20" fmla="*/ 108 w 4535"/>
                  <a:gd name="T21" fmla="*/ 308 h 5660"/>
                  <a:gd name="T22" fmla="*/ 111 w 4535"/>
                  <a:gd name="T23" fmla="*/ 291 h 5660"/>
                  <a:gd name="T24" fmla="*/ 113 w 4535"/>
                  <a:gd name="T25" fmla="*/ 274 h 5660"/>
                  <a:gd name="T26" fmla="*/ 115 w 4535"/>
                  <a:gd name="T27" fmla="*/ 240 h 5660"/>
                  <a:gd name="T28" fmla="*/ 113 w 4535"/>
                  <a:gd name="T29" fmla="*/ 207 h 5660"/>
                  <a:gd name="T30" fmla="*/ 108 w 4535"/>
                  <a:gd name="T31" fmla="*/ 176 h 5660"/>
                  <a:gd name="T32" fmla="*/ 99 w 4535"/>
                  <a:gd name="T33" fmla="*/ 145 h 5660"/>
                  <a:gd name="T34" fmla="*/ 91 w 4535"/>
                  <a:gd name="T35" fmla="*/ 116 h 5660"/>
                  <a:gd name="T36" fmla="*/ 81 w 4535"/>
                  <a:gd name="T37" fmla="*/ 91 h 5660"/>
                  <a:gd name="T38" fmla="*/ 68 w 4535"/>
                  <a:gd name="T39" fmla="*/ 67 h 5660"/>
                  <a:gd name="T40" fmla="*/ 58 w 4535"/>
                  <a:gd name="T41" fmla="*/ 46 h 5660"/>
                  <a:gd name="T42" fmla="*/ 48 w 4535"/>
                  <a:gd name="T43" fmla="*/ 29 h 5660"/>
                  <a:gd name="T44" fmla="*/ 38 w 4535"/>
                  <a:gd name="T45" fmla="*/ 15 h 5660"/>
                  <a:gd name="T46" fmla="*/ 43 w 4535"/>
                  <a:gd name="T47" fmla="*/ 15 h 5660"/>
                  <a:gd name="T48" fmla="*/ 50 w 4535"/>
                  <a:gd name="T49" fmla="*/ 14 h 5660"/>
                  <a:gd name="T50" fmla="*/ 65 w 4535"/>
                  <a:gd name="T51" fmla="*/ 5 h 5660"/>
                  <a:gd name="T52" fmla="*/ 74 w 4535"/>
                  <a:gd name="T53" fmla="*/ 2 h 5660"/>
                  <a:gd name="T54" fmla="*/ 82 w 4535"/>
                  <a:gd name="T55" fmla="*/ 0 h 5660"/>
                  <a:gd name="T56" fmla="*/ 91 w 4535"/>
                  <a:gd name="T57" fmla="*/ 2 h 5660"/>
                  <a:gd name="T58" fmla="*/ 94 w 4535"/>
                  <a:gd name="T59" fmla="*/ 3 h 5660"/>
                  <a:gd name="T60" fmla="*/ 98 w 4535"/>
                  <a:gd name="T61" fmla="*/ 7 h 5660"/>
                  <a:gd name="T62" fmla="*/ 140 w 4535"/>
                  <a:gd name="T63" fmla="*/ 51 h 5660"/>
                  <a:gd name="T64" fmla="*/ 187 w 4535"/>
                  <a:gd name="T65" fmla="*/ 101 h 5660"/>
                  <a:gd name="T66" fmla="*/ 209 w 4535"/>
                  <a:gd name="T67" fmla="*/ 127 h 5660"/>
                  <a:gd name="T68" fmla="*/ 231 w 4535"/>
                  <a:gd name="T69" fmla="*/ 156 h 5660"/>
                  <a:gd name="T70" fmla="*/ 250 w 4535"/>
                  <a:gd name="T71" fmla="*/ 185 h 5660"/>
                  <a:gd name="T72" fmla="*/ 365 w 4535"/>
                  <a:gd name="T73" fmla="*/ 216 h 5660"/>
                  <a:gd name="T74" fmla="*/ 380 w 4535"/>
                  <a:gd name="T75" fmla="*/ 248 h 5660"/>
                  <a:gd name="T76" fmla="*/ 394 w 4535"/>
                  <a:gd name="T77" fmla="*/ 282 h 5660"/>
                  <a:gd name="T78" fmla="*/ 404 w 4535"/>
                  <a:gd name="T79" fmla="*/ 317 h 5660"/>
                  <a:gd name="T80" fmla="*/ 408 w 4535"/>
                  <a:gd name="T81" fmla="*/ 335 h 5660"/>
                  <a:gd name="T82" fmla="*/ 410 w 4535"/>
                  <a:gd name="T83" fmla="*/ 354 h 5660"/>
                  <a:gd name="T84" fmla="*/ 411 w 4535"/>
                  <a:gd name="T85" fmla="*/ 373 h 5660"/>
                  <a:gd name="T86" fmla="*/ 413 w 4535"/>
                  <a:gd name="T87" fmla="*/ 392 h 5660"/>
                  <a:gd name="T88" fmla="*/ 411 w 4535"/>
                  <a:gd name="T89" fmla="*/ 412 h 5660"/>
                  <a:gd name="T90" fmla="*/ 410 w 4535"/>
                  <a:gd name="T91" fmla="*/ 431 h 5660"/>
                  <a:gd name="T92" fmla="*/ 406 w 4535"/>
                  <a:gd name="T93" fmla="*/ 452 h 5660"/>
                  <a:gd name="T94" fmla="*/ 401 w 4535"/>
                  <a:gd name="T95" fmla="*/ 472 h 5660"/>
                  <a:gd name="T96" fmla="*/ 396 w 4535"/>
                  <a:gd name="T97" fmla="*/ 493 h 5660"/>
                  <a:gd name="T98" fmla="*/ 387 w 4535"/>
                  <a:gd name="T99" fmla="*/ 515 h 5660"/>
                  <a:gd name="T100" fmla="*/ 0 w 4535"/>
                  <a:gd name="T101" fmla="*/ 481 h 566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4535" h="5660">
                    <a:moveTo>
                      <a:pt x="0" y="5285"/>
                    </a:moveTo>
                    <a:lnTo>
                      <a:pt x="206" y="5097"/>
                    </a:lnTo>
                    <a:lnTo>
                      <a:pt x="376" y="4927"/>
                    </a:lnTo>
                    <a:lnTo>
                      <a:pt x="527" y="4739"/>
                    </a:lnTo>
                    <a:lnTo>
                      <a:pt x="677" y="4551"/>
                    </a:lnTo>
                    <a:lnTo>
                      <a:pt x="790" y="4362"/>
                    </a:lnTo>
                    <a:lnTo>
                      <a:pt x="902" y="4156"/>
                    </a:lnTo>
                    <a:lnTo>
                      <a:pt x="997" y="3968"/>
                    </a:lnTo>
                    <a:lnTo>
                      <a:pt x="1072" y="3779"/>
                    </a:lnTo>
                    <a:lnTo>
                      <a:pt x="1128" y="3592"/>
                    </a:lnTo>
                    <a:lnTo>
                      <a:pt x="1184" y="3385"/>
                    </a:lnTo>
                    <a:lnTo>
                      <a:pt x="1223" y="3196"/>
                    </a:lnTo>
                    <a:lnTo>
                      <a:pt x="1241" y="3009"/>
                    </a:lnTo>
                    <a:lnTo>
                      <a:pt x="1260" y="2633"/>
                    </a:lnTo>
                    <a:lnTo>
                      <a:pt x="1241" y="2275"/>
                    </a:lnTo>
                    <a:lnTo>
                      <a:pt x="1184" y="1937"/>
                    </a:lnTo>
                    <a:lnTo>
                      <a:pt x="1091" y="1599"/>
                    </a:lnTo>
                    <a:lnTo>
                      <a:pt x="997" y="1278"/>
                    </a:lnTo>
                    <a:lnTo>
                      <a:pt x="884" y="996"/>
                    </a:lnTo>
                    <a:lnTo>
                      <a:pt x="752" y="733"/>
                    </a:lnTo>
                    <a:lnTo>
                      <a:pt x="640" y="507"/>
                    </a:lnTo>
                    <a:lnTo>
                      <a:pt x="527" y="319"/>
                    </a:lnTo>
                    <a:lnTo>
                      <a:pt x="414" y="169"/>
                    </a:lnTo>
                    <a:lnTo>
                      <a:pt x="470" y="169"/>
                    </a:lnTo>
                    <a:lnTo>
                      <a:pt x="545" y="150"/>
                    </a:lnTo>
                    <a:lnTo>
                      <a:pt x="714" y="56"/>
                    </a:lnTo>
                    <a:lnTo>
                      <a:pt x="809" y="18"/>
                    </a:lnTo>
                    <a:lnTo>
                      <a:pt x="902" y="0"/>
                    </a:lnTo>
                    <a:lnTo>
                      <a:pt x="997" y="18"/>
                    </a:lnTo>
                    <a:lnTo>
                      <a:pt x="1034" y="37"/>
                    </a:lnTo>
                    <a:lnTo>
                      <a:pt x="1072" y="74"/>
                    </a:lnTo>
                    <a:lnTo>
                      <a:pt x="1542" y="563"/>
                    </a:lnTo>
                    <a:lnTo>
                      <a:pt x="2051" y="1109"/>
                    </a:lnTo>
                    <a:lnTo>
                      <a:pt x="2294" y="1391"/>
                    </a:lnTo>
                    <a:lnTo>
                      <a:pt x="2539" y="1711"/>
                    </a:lnTo>
                    <a:lnTo>
                      <a:pt x="2747" y="2030"/>
                    </a:lnTo>
                    <a:lnTo>
                      <a:pt x="4008" y="2369"/>
                    </a:lnTo>
                    <a:lnTo>
                      <a:pt x="4177" y="2726"/>
                    </a:lnTo>
                    <a:lnTo>
                      <a:pt x="4328" y="3103"/>
                    </a:lnTo>
                    <a:lnTo>
                      <a:pt x="4441" y="3479"/>
                    </a:lnTo>
                    <a:lnTo>
                      <a:pt x="4478" y="3686"/>
                    </a:lnTo>
                    <a:lnTo>
                      <a:pt x="4497" y="3892"/>
                    </a:lnTo>
                    <a:lnTo>
                      <a:pt x="4517" y="4100"/>
                    </a:lnTo>
                    <a:lnTo>
                      <a:pt x="4535" y="4306"/>
                    </a:lnTo>
                    <a:lnTo>
                      <a:pt x="4517" y="4533"/>
                    </a:lnTo>
                    <a:lnTo>
                      <a:pt x="4497" y="4739"/>
                    </a:lnTo>
                    <a:lnTo>
                      <a:pt x="4460" y="4965"/>
                    </a:lnTo>
                    <a:lnTo>
                      <a:pt x="4403" y="5190"/>
                    </a:lnTo>
                    <a:lnTo>
                      <a:pt x="4346" y="5417"/>
                    </a:lnTo>
                    <a:lnTo>
                      <a:pt x="4253" y="5660"/>
                    </a:lnTo>
                    <a:lnTo>
                      <a:pt x="0" y="5285"/>
                    </a:lnTo>
                    <a:close/>
                  </a:path>
                </a:pathLst>
              </a:custGeom>
              <a:solidFill>
                <a:srgbClr val="9DC8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344"/>
              <p:cNvSpPr/>
              <p:nvPr/>
            </p:nvSpPr>
            <p:spPr bwMode="auto">
              <a:xfrm>
                <a:off x="3326" y="3888"/>
                <a:ext cx="578" cy="532"/>
              </a:xfrm>
              <a:custGeom>
                <a:avLst/>
                <a:gdLst>
                  <a:gd name="T0" fmla="*/ 0 w 6360"/>
                  <a:gd name="T1" fmla="*/ 465 h 5850"/>
                  <a:gd name="T2" fmla="*/ 26 w 6360"/>
                  <a:gd name="T3" fmla="*/ 457 h 5850"/>
                  <a:gd name="T4" fmla="*/ 50 w 6360"/>
                  <a:gd name="T5" fmla="*/ 450 h 5850"/>
                  <a:gd name="T6" fmla="*/ 73 w 6360"/>
                  <a:gd name="T7" fmla="*/ 440 h 5850"/>
                  <a:gd name="T8" fmla="*/ 96 w 6360"/>
                  <a:gd name="T9" fmla="*/ 431 h 5850"/>
                  <a:gd name="T10" fmla="*/ 139 w 6360"/>
                  <a:gd name="T11" fmla="*/ 409 h 5850"/>
                  <a:gd name="T12" fmla="*/ 179 w 6360"/>
                  <a:gd name="T13" fmla="*/ 385 h 5850"/>
                  <a:gd name="T14" fmla="*/ 215 w 6360"/>
                  <a:gd name="T15" fmla="*/ 359 h 5850"/>
                  <a:gd name="T16" fmla="*/ 248 w 6360"/>
                  <a:gd name="T17" fmla="*/ 330 h 5850"/>
                  <a:gd name="T18" fmla="*/ 279 w 6360"/>
                  <a:gd name="T19" fmla="*/ 299 h 5850"/>
                  <a:gd name="T20" fmla="*/ 306 w 6360"/>
                  <a:gd name="T21" fmla="*/ 269 h 5850"/>
                  <a:gd name="T22" fmla="*/ 330 w 6360"/>
                  <a:gd name="T23" fmla="*/ 236 h 5850"/>
                  <a:gd name="T24" fmla="*/ 350 w 6360"/>
                  <a:gd name="T25" fmla="*/ 202 h 5850"/>
                  <a:gd name="T26" fmla="*/ 368 w 6360"/>
                  <a:gd name="T27" fmla="*/ 169 h 5850"/>
                  <a:gd name="T28" fmla="*/ 383 w 6360"/>
                  <a:gd name="T29" fmla="*/ 135 h 5850"/>
                  <a:gd name="T30" fmla="*/ 395 w 6360"/>
                  <a:gd name="T31" fmla="*/ 101 h 5850"/>
                  <a:gd name="T32" fmla="*/ 405 w 6360"/>
                  <a:gd name="T33" fmla="*/ 68 h 5850"/>
                  <a:gd name="T34" fmla="*/ 412 w 6360"/>
                  <a:gd name="T35" fmla="*/ 36 h 5850"/>
                  <a:gd name="T36" fmla="*/ 416 w 6360"/>
                  <a:gd name="T37" fmla="*/ 3 h 5850"/>
                  <a:gd name="T38" fmla="*/ 417 w 6360"/>
                  <a:gd name="T39" fmla="*/ 0 h 5850"/>
                  <a:gd name="T40" fmla="*/ 421 w 6360"/>
                  <a:gd name="T41" fmla="*/ 0 h 5850"/>
                  <a:gd name="T42" fmla="*/ 433 w 6360"/>
                  <a:gd name="T43" fmla="*/ 2 h 5850"/>
                  <a:gd name="T44" fmla="*/ 446 w 6360"/>
                  <a:gd name="T45" fmla="*/ 5 h 5850"/>
                  <a:gd name="T46" fmla="*/ 451 w 6360"/>
                  <a:gd name="T47" fmla="*/ 3 h 5850"/>
                  <a:gd name="T48" fmla="*/ 455 w 6360"/>
                  <a:gd name="T49" fmla="*/ 0 h 5850"/>
                  <a:gd name="T50" fmla="*/ 470 w 6360"/>
                  <a:gd name="T51" fmla="*/ 26 h 5850"/>
                  <a:gd name="T52" fmla="*/ 487 w 6360"/>
                  <a:gd name="T53" fmla="*/ 53 h 5850"/>
                  <a:gd name="T54" fmla="*/ 521 w 6360"/>
                  <a:gd name="T55" fmla="*/ 108 h 5850"/>
                  <a:gd name="T56" fmla="*/ 539 w 6360"/>
                  <a:gd name="T57" fmla="*/ 137 h 5850"/>
                  <a:gd name="T58" fmla="*/ 552 w 6360"/>
                  <a:gd name="T59" fmla="*/ 166 h 5850"/>
                  <a:gd name="T60" fmla="*/ 564 w 6360"/>
                  <a:gd name="T61" fmla="*/ 197 h 5850"/>
                  <a:gd name="T62" fmla="*/ 569 w 6360"/>
                  <a:gd name="T63" fmla="*/ 212 h 5850"/>
                  <a:gd name="T64" fmla="*/ 573 w 6360"/>
                  <a:gd name="T65" fmla="*/ 228 h 5850"/>
                  <a:gd name="T66" fmla="*/ 576 w 6360"/>
                  <a:gd name="T67" fmla="*/ 245 h 5850"/>
                  <a:gd name="T68" fmla="*/ 578 w 6360"/>
                  <a:gd name="T69" fmla="*/ 262 h 5850"/>
                  <a:gd name="T70" fmla="*/ 578 w 6360"/>
                  <a:gd name="T71" fmla="*/ 279 h 5850"/>
                  <a:gd name="T72" fmla="*/ 576 w 6360"/>
                  <a:gd name="T73" fmla="*/ 296 h 5850"/>
                  <a:gd name="T74" fmla="*/ 573 w 6360"/>
                  <a:gd name="T75" fmla="*/ 313 h 5850"/>
                  <a:gd name="T76" fmla="*/ 569 w 6360"/>
                  <a:gd name="T77" fmla="*/ 330 h 5850"/>
                  <a:gd name="T78" fmla="*/ 562 w 6360"/>
                  <a:gd name="T79" fmla="*/ 349 h 5850"/>
                  <a:gd name="T80" fmla="*/ 556 w 6360"/>
                  <a:gd name="T81" fmla="*/ 368 h 5850"/>
                  <a:gd name="T82" fmla="*/ 545 w 6360"/>
                  <a:gd name="T83" fmla="*/ 387 h 5850"/>
                  <a:gd name="T84" fmla="*/ 533 w 6360"/>
                  <a:gd name="T85" fmla="*/ 407 h 5850"/>
                  <a:gd name="T86" fmla="*/ 520 w 6360"/>
                  <a:gd name="T87" fmla="*/ 426 h 5850"/>
                  <a:gd name="T88" fmla="*/ 503 w 6360"/>
                  <a:gd name="T89" fmla="*/ 446 h 5850"/>
                  <a:gd name="T90" fmla="*/ 486 w 6360"/>
                  <a:gd name="T91" fmla="*/ 467 h 5850"/>
                  <a:gd name="T92" fmla="*/ 463 w 6360"/>
                  <a:gd name="T93" fmla="*/ 489 h 5850"/>
                  <a:gd name="T94" fmla="*/ 441 w 6360"/>
                  <a:gd name="T95" fmla="*/ 510 h 5850"/>
                  <a:gd name="T96" fmla="*/ 414 w 6360"/>
                  <a:gd name="T97" fmla="*/ 532 h 5850"/>
                  <a:gd name="T98" fmla="*/ 0 w 6360"/>
                  <a:gd name="T99" fmla="*/ 465 h 5850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6360" h="5850">
                    <a:moveTo>
                      <a:pt x="0" y="5116"/>
                    </a:moveTo>
                    <a:lnTo>
                      <a:pt x="282" y="5022"/>
                    </a:lnTo>
                    <a:lnTo>
                      <a:pt x="546" y="4947"/>
                    </a:lnTo>
                    <a:lnTo>
                      <a:pt x="808" y="4834"/>
                    </a:lnTo>
                    <a:lnTo>
                      <a:pt x="1053" y="4740"/>
                    </a:lnTo>
                    <a:lnTo>
                      <a:pt x="1524" y="4496"/>
                    </a:lnTo>
                    <a:lnTo>
                      <a:pt x="1975" y="4232"/>
                    </a:lnTo>
                    <a:lnTo>
                      <a:pt x="2370" y="3950"/>
                    </a:lnTo>
                    <a:lnTo>
                      <a:pt x="2727" y="3631"/>
                    </a:lnTo>
                    <a:lnTo>
                      <a:pt x="3067" y="3291"/>
                    </a:lnTo>
                    <a:lnTo>
                      <a:pt x="3367" y="2953"/>
                    </a:lnTo>
                    <a:lnTo>
                      <a:pt x="3631" y="2595"/>
                    </a:lnTo>
                    <a:lnTo>
                      <a:pt x="3856" y="2220"/>
                    </a:lnTo>
                    <a:lnTo>
                      <a:pt x="4045" y="1862"/>
                    </a:lnTo>
                    <a:lnTo>
                      <a:pt x="4214" y="1486"/>
                    </a:lnTo>
                    <a:lnTo>
                      <a:pt x="4346" y="1110"/>
                    </a:lnTo>
                    <a:lnTo>
                      <a:pt x="4459" y="753"/>
                    </a:lnTo>
                    <a:lnTo>
                      <a:pt x="4534" y="395"/>
                    </a:lnTo>
                    <a:lnTo>
                      <a:pt x="4572" y="38"/>
                    </a:lnTo>
                    <a:lnTo>
                      <a:pt x="4591" y="0"/>
                    </a:lnTo>
                    <a:lnTo>
                      <a:pt x="4628" y="0"/>
                    </a:lnTo>
                    <a:lnTo>
                      <a:pt x="4760" y="19"/>
                    </a:lnTo>
                    <a:lnTo>
                      <a:pt x="4910" y="56"/>
                    </a:lnTo>
                    <a:lnTo>
                      <a:pt x="4966" y="38"/>
                    </a:lnTo>
                    <a:lnTo>
                      <a:pt x="5005" y="0"/>
                    </a:lnTo>
                    <a:lnTo>
                      <a:pt x="5174" y="283"/>
                    </a:lnTo>
                    <a:lnTo>
                      <a:pt x="5362" y="584"/>
                    </a:lnTo>
                    <a:lnTo>
                      <a:pt x="5738" y="1185"/>
                    </a:lnTo>
                    <a:lnTo>
                      <a:pt x="5926" y="1505"/>
                    </a:lnTo>
                    <a:lnTo>
                      <a:pt x="6076" y="1824"/>
                    </a:lnTo>
                    <a:lnTo>
                      <a:pt x="6208" y="2164"/>
                    </a:lnTo>
                    <a:lnTo>
                      <a:pt x="6265" y="2333"/>
                    </a:lnTo>
                    <a:lnTo>
                      <a:pt x="6302" y="2502"/>
                    </a:lnTo>
                    <a:lnTo>
                      <a:pt x="6340" y="2690"/>
                    </a:lnTo>
                    <a:lnTo>
                      <a:pt x="6360" y="2877"/>
                    </a:lnTo>
                    <a:lnTo>
                      <a:pt x="6360" y="3066"/>
                    </a:lnTo>
                    <a:lnTo>
                      <a:pt x="6340" y="3254"/>
                    </a:lnTo>
                    <a:lnTo>
                      <a:pt x="6302" y="3442"/>
                    </a:lnTo>
                    <a:lnTo>
                      <a:pt x="6265" y="3631"/>
                    </a:lnTo>
                    <a:lnTo>
                      <a:pt x="6189" y="3837"/>
                    </a:lnTo>
                    <a:lnTo>
                      <a:pt x="6115" y="4044"/>
                    </a:lnTo>
                    <a:lnTo>
                      <a:pt x="6002" y="4251"/>
                    </a:lnTo>
                    <a:lnTo>
                      <a:pt x="5870" y="4476"/>
                    </a:lnTo>
                    <a:lnTo>
                      <a:pt x="5719" y="4684"/>
                    </a:lnTo>
                    <a:lnTo>
                      <a:pt x="5532" y="4909"/>
                    </a:lnTo>
                    <a:lnTo>
                      <a:pt x="5343" y="5135"/>
                    </a:lnTo>
                    <a:lnTo>
                      <a:pt x="5098" y="5380"/>
                    </a:lnTo>
                    <a:lnTo>
                      <a:pt x="4854" y="5605"/>
                    </a:lnTo>
                    <a:lnTo>
                      <a:pt x="4552" y="5850"/>
                    </a:lnTo>
                    <a:lnTo>
                      <a:pt x="0" y="5116"/>
                    </a:lnTo>
                    <a:close/>
                  </a:path>
                </a:pathLst>
              </a:custGeom>
              <a:solidFill>
                <a:srgbClr val="7FA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345"/>
              <p:cNvSpPr/>
              <p:nvPr/>
            </p:nvSpPr>
            <p:spPr bwMode="auto">
              <a:xfrm>
                <a:off x="2866" y="3886"/>
                <a:ext cx="934" cy="549"/>
              </a:xfrm>
              <a:custGeom>
                <a:avLst/>
                <a:gdLst>
                  <a:gd name="T0" fmla="*/ 0 w 10273"/>
                  <a:gd name="T1" fmla="*/ 467 h 6037"/>
                  <a:gd name="T2" fmla="*/ 31 w 10273"/>
                  <a:gd name="T3" fmla="*/ 467 h 6037"/>
                  <a:gd name="T4" fmla="*/ 62 w 10273"/>
                  <a:gd name="T5" fmla="*/ 465 h 6037"/>
                  <a:gd name="T6" fmla="*/ 92 w 10273"/>
                  <a:gd name="T7" fmla="*/ 462 h 6037"/>
                  <a:gd name="T8" fmla="*/ 123 w 10273"/>
                  <a:gd name="T9" fmla="*/ 458 h 6037"/>
                  <a:gd name="T10" fmla="*/ 152 w 10273"/>
                  <a:gd name="T11" fmla="*/ 452 h 6037"/>
                  <a:gd name="T12" fmla="*/ 181 w 10273"/>
                  <a:gd name="T13" fmla="*/ 445 h 6037"/>
                  <a:gd name="T14" fmla="*/ 212 w 10273"/>
                  <a:gd name="T15" fmla="*/ 434 h 6037"/>
                  <a:gd name="T16" fmla="*/ 241 w 10273"/>
                  <a:gd name="T17" fmla="*/ 426 h 6037"/>
                  <a:gd name="T18" fmla="*/ 269 w 10273"/>
                  <a:gd name="T19" fmla="*/ 414 h 6037"/>
                  <a:gd name="T20" fmla="*/ 298 w 10273"/>
                  <a:gd name="T21" fmla="*/ 402 h 6037"/>
                  <a:gd name="T22" fmla="*/ 354 w 10273"/>
                  <a:gd name="T23" fmla="*/ 375 h 6037"/>
                  <a:gd name="T24" fmla="*/ 409 w 10273"/>
                  <a:gd name="T25" fmla="*/ 344 h 6037"/>
                  <a:gd name="T26" fmla="*/ 462 w 10273"/>
                  <a:gd name="T27" fmla="*/ 310 h 6037"/>
                  <a:gd name="T28" fmla="*/ 515 w 10273"/>
                  <a:gd name="T29" fmla="*/ 274 h 6037"/>
                  <a:gd name="T30" fmla="*/ 566 w 10273"/>
                  <a:gd name="T31" fmla="*/ 236 h 6037"/>
                  <a:gd name="T32" fmla="*/ 616 w 10273"/>
                  <a:gd name="T33" fmla="*/ 197 h 6037"/>
                  <a:gd name="T34" fmla="*/ 664 w 10273"/>
                  <a:gd name="T35" fmla="*/ 157 h 6037"/>
                  <a:gd name="T36" fmla="*/ 754 w 10273"/>
                  <a:gd name="T37" fmla="*/ 80 h 6037"/>
                  <a:gd name="T38" fmla="*/ 840 w 10273"/>
                  <a:gd name="T39" fmla="*/ 7 h 6037"/>
                  <a:gd name="T40" fmla="*/ 848 w 10273"/>
                  <a:gd name="T41" fmla="*/ 5 h 6037"/>
                  <a:gd name="T42" fmla="*/ 859 w 10273"/>
                  <a:gd name="T43" fmla="*/ 5 h 6037"/>
                  <a:gd name="T44" fmla="*/ 883 w 10273"/>
                  <a:gd name="T45" fmla="*/ 7 h 6037"/>
                  <a:gd name="T46" fmla="*/ 893 w 10273"/>
                  <a:gd name="T47" fmla="*/ 7 h 6037"/>
                  <a:gd name="T48" fmla="*/ 903 w 10273"/>
                  <a:gd name="T49" fmla="*/ 5 h 6037"/>
                  <a:gd name="T50" fmla="*/ 912 w 10273"/>
                  <a:gd name="T51" fmla="*/ 3 h 6037"/>
                  <a:gd name="T52" fmla="*/ 917 w 10273"/>
                  <a:gd name="T53" fmla="*/ 0 h 6037"/>
                  <a:gd name="T54" fmla="*/ 924 w 10273"/>
                  <a:gd name="T55" fmla="*/ 32 h 6037"/>
                  <a:gd name="T56" fmla="*/ 931 w 10273"/>
                  <a:gd name="T57" fmla="*/ 67 h 6037"/>
                  <a:gd name="T58" fmla="*/ 934 w 10273"/>
                  <a:gd name="T59" fmla="*/ 103 h 6037"/>
                  <a:gd name="T60" fmla="*/ 934 w 10273"/>
                  <a:gd name="T61" fmla="*/ 137 h 6037"/>
                  <a:gd name="T62" fmla="*/ 932 w 10273"/>
                  <a:gd name="T63" fmla="*/ 171 h 6037"/>
                  <a:gd name="T64" fmla="*/ 926 w 10273"/>
                  <a:gd name="T65" fmla="*/ 207 h 6037"/>
                  <a:gd name="T66" fmla="*/ 922 w 10273"/>
                  <a:gd name="T67" fmla="*/ 224 h 6037"/>
                  <a:gd name="T68" fmla="*/ 917 w 10273"/>
                  <a:gd name="T69" fmla="*/ 241 h 6037"/>
                  <a:gd name="T70" fmla="*/ 910 w 10273"/>
                  <a:gd name="T71" fmla="*/ 260 h 6037"/>
                  <a:gd name="T72" fmla="*/ 902 w 10273"/>
                  <a:gd name="T73" fmla="*/ 277 h 6037"/>
                  <a:gd name="T74" fmla="*/ 893 w 10273"/>
                  <a:gd name="T75" fmla="*/ 294 h 6037"/>
                  <a:gd name="T76" fmla="*/ 881 w 10273"/>
                  <a:gd name="T77" fmla="*/ 311 h 6037"/>
                  <a:gd name="T78" fmla="*/ 869 w 10273"/>
                  <a:gd name="T79" fmla="*/ 330 h 6037"/>
                  <a:gd name="T80" fmla="*/ 855 w 10273"/>
                  <a:gd name="T81" fmla="*/ 347 h 6037"/>
                  <a:gd name="T82" fmla="*/ 840 w 10273"/>
                  <a:gd name="T83" fmla="*/ 364 h 6037"/>
                  <a:gd name="T84" fmla="*/ 823 w 10273"/>
                  <a:gd name="T85" fmla="*/ 381 h 6037"/>
                  <a:gd name="T86" fmla="*/ 804 w 10273"/>
                  <a:gd name="T87" fmla="*/ 398 h 6037"/>
                  <a:gd name="T88" fmla="*/ 783 w 10273"/>
                  <a:gd name="T89" fmla="*/ 416 h 6037"/>
                  <a:gd name="T90" fmla="*/ 761 w 10273"/>
                  <a:gd name="T91" fmla="*/ 433 h 6037"/>
                  <a:gd name="T92" fmla="*/ 737 w 10273"/>
                  <a:gd name="T93" fmla="*/ 450 h 6037"/>
                  <a:gd name="T94" fmla="*/ 712 w 10273"/>
                  <a:gd name="T95" fmla="*/ 467 h 6037"/>
                  <a:gd name="T96" fmla="*/ 683 w 10273"/>
                  <a:gd name="T97" fmla="*/ 484 h 6037"/>
                  <a:gd name="T98" fmla="*/ 652 w 10273"/>
                  <a:gd name="T99" fmla="*/ 501 h 6037"/>
                  <a:gd name="T100" fmla="*/ 619 w 10273"/>
                  <a:gd name="T101" fmla="*/ 517 h 6037"/>
                  <a:gd name="T102" fmla="*/ 583 w 10273"/>
                  <a:gd name="T103" fmla="*/ 534 h 6037"/>
                  <a:gd name="T104" fmla="*/ 546 w 10273"/>
                  <a:gd name="T105" fmla="*/ 549 h 6037"/>
                  <a:gd name="T106" fmla="*/ 0 w 10273"/>
                  <a:gd name="T107" fmla="*/ 467 h 603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10273" h="6037">
                    <a:moveTo>
                      <a:pt x="0" y="5134"/>
                    </a:moveTo>
                    <a:lnTo>
                      <a:pt x="338" y="5134"/>
                    </a:lnTo>
                    <a:lnTo>
                      <a:pt x="677" y="5116"/>
                    </a:lnTo>
                    <a:lnTo>
                      <a:pt x="1016" y="5077"/>
                    </a:lnTo>
                    <a:lnTo>
                      <a:pt x="1355" y="5040"/>
                    </a:lnTo>
                    <a:lnTo>
                      <a:pt x="1674" y="4965"/>
                    </a:lnTo>
                    <a:lnTo>
                      <a:pt x="1994" y="4890"/>
                    </a:lnTo>
                    <a:lnTo>
                      <a:pt x="2333" y="4776"/>
                    </a:lnTo>
                    <a:lnTo>
                      <a:pt x="2653" y="4683"/>
                    </a:lnTo>
                    <a:lnTo>
                      <a:pt x="2954" y="4551"/>
                    </a:lnTo>
                    <a:lnTo>
                      <a:pt x="3274" y="4420"/>
                    </a:lnTo>
                    <a:lnTo>
                      <a:pt x="3895" y="4119"/>
                    </a:lnTo>
                    <a:lnTo>
                      <a:pt x="4496" y="3779"/>
                    </a:lnTo>
                    <a:lnTo>
                      <a:pt x="5080" y="3404"/>
                    </a:lnTo>
                    <a:lnTo>
                      <a:pt x="5664" y="3009"/>
                    </a:lnTo>
                    <a:lnTo>
                      <a:pt x="6228" y="2595"/>
                    </a:lnTo>
                    <a:lnTo>
                      <a:pt x="6774" y="2162"/>
                    </a:lnTo>
                    <a:lnTo>
                      <a:pt x="7301" y="1729"/>
                    </a:lnTo>
                    <a:lnTo>
                      <a:pt x="8298" y="884"/>
                    </a:lnTo>
                    <a:lnTo>
                      <a:pt x="9239" y="74"/>
                    </a:lnTo>
                    <a:lnTo>
                      <a:pt x="9332" y="56"/>
                    </a:lnTo>
                    <a:lnTo>
                      <a:pt x="9445" y="56"/>
                    </a:lnTo>
                    <a:lnTo>
                      <a:pt x="9709" y="74"/>
                    </a:lnTo>
                    <a:lnTo>
                      <a:pt x="9822" y="74"/>
                    </a:lnTo>
                    <a:lnTo>
                      <a:pt x="9935" y="56"/>
                    </a:lnTo>
                    <a:lnTo>
                      <a:pt x="10028" y="37"/>
                    </a:lnTo>
                    <a:lnTo>
                      <a:pt x="10085" y="0"/>
                    </a:lnTo>
                    <a:lnTo>
                      <a:pt x="10160" y="357"/>
                    </a:lnTo>
                    <a:lnTo>
                      <a:pt x="10236" y="733"/>
                    </a:lnTo>
                    <a:lnTo>
                      <a:pt x="10273" y="1128"/>
                    </a:lnTo>
                    <a:lnTo>
                      <a:pt x="10273" y="1504"/>
                    </a:lnTo>
                    <a:lnTo>
                      <a:pt x="10254" y="1880"/>
                    </a:lnTo>
                    <a:lnTo>
                      <a:pt x="10180" y="2275"/>
                    </a:lnTo>
                    <a:lnTo>
                      <a:pt x="10141" y="2463"/>
                    </a:lnTo>
                    <a:lnTo>
                      <a:pt x="10085" y="2652"/>
                    </a:lnTo>
                    <a:lnTo>
                      <a:pt x="10010" y="2858"/>
                    </a:lnTo>
                    <a:lnTo>
                      <a:pt x="9916" y="3046"/>
                    </a:lnTo>
                    <a:lnTo>
                      <a:pt x="9822" y="3235"/>
                    </a:lnTo>
                    <a:lnTo>
                      <a:pt x="9690" y="3422"/>
                    </a:lnTo>
                    <a:lnTo>
                      <a:pt x="9558" y="3629"/>
                    </a:lnTo>
                    <a:lnTo>
                      <a:pt x="9408" y="3818"/>
                    </a:lnTo>
                    <a:lnTo>
                      <a:pt x="9239" y="4006"/>
                    </a:lnTo>
                    <a:lnTo>
                      <a:pt x="9050" y="4193"/>
                    </a:lnTo>
                    <a:lnTo>
                      <a:pt x="8843" y="4382"/>
                    </a:lnTo>
                    <a:lnTo>
                      <a:pt x="8617" y="4570"/>
                    </a:lnTo>
                    <a:lnTo>
                      <a:pt x="8372" y="4758"/>
                    </a:lnTo>
                    <a:lnTo>
                      <a:pt x="8110" y="4947"/>
                    </a:lnTo>
                    <a:lnTo>
                      <a:pt x="7828" y="5134"/>
                    </a:lnTo>
                    <a:lnTo>
                      <a:pt x="7507" y="5322"/>
                    </a:lnTo>
                    <a:lnTo>
                      <a:pt x="7169" y="5510"/>
                    </a:lnTo>
                    <a:lnTo>
                      <a:pt x="6811" y="5680"/>
                    </a:lnTo>
                    <a:lnTo>
                      <a:pt x="6416" y="5868"/>
                    </a:lnTo>
                    <a:lnTo>
                      <a:pt x="6002" y="6037"/>
                    </a:lnTo>
                    <a:lnTo>
                      <a:pt x="0" y="5134"/>
                    </a:lnTo>
                    <a:close/>
                  </a:path>
                </a:pathLst>
              </a:custGeom>
              <a:solidFill>
                <a:srgbClr val="9DC8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346"/>
              <p:cNvSpPr/>
              <p:nvPr/>
            </p:nvSpPr>
            <p:spPr bwMode="auto">
              <a:xfrm>
                <a:off x="3345" y="3666"/>
                <a:ext cx="604" cy="111"/>
              </a:xfrm>
              <a:custGeom>
                <a:avLst/>
                <a:gdLst>
                  <a:gd name="T0" fmla="*/ 580 w 6642"/>
                  <a:gd name="T1" fmla="*/ 0 h 1222"/>
                  <a:gd name="T2" fmla="*/ 27 w 6642"/>
                  <a:gd name="T3" fmla="*/ 0 h 1222"/>
                  <a:gd name="T4" fmla="*/ 0 w 6642"/>
                  <a:gd name="T5" fmla="*/ 97 h 1222"/>
                  <a:gd name="T6" fmla="*/ 604 w 6642"/>
                  <a:gd name="T7" fmla="*/ 111 h 1222"/>
                  <a:gd name="T8" fmla="*/ 580 w 6642"/>
                  <a:gd name="T9" fmla="*/ 0 h 12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42" h="1222">
                    <a:moveTo>
                      <a:pt x="6379" y="0"/>
                    </a:moveTo>
                    <a:lnTo>
                      <a:pt x="301" y="0"/>
                    </a:lnTo>
                    <a:lnTo>
                      <a:pt x="0" y="1072"/>
                    </a:lnTo>
                    <a:lnTo>
                      <a:pt x="6642" y="1222"/>
                    </a:lnTo>
                    <a:lnTo>
                      <a:pt x="6379" y="0"/>
                    </a:lnTo>
                    <a:close/>
                  </a:path>
                </a:pathLst>
              </a:custGeom>
              <a:solidFill>
                <a:srgbClr val="5D8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2" name="Freeform 347"/>
              <p:cNvSpPr/>
              <p:nvPr/>
            </p:nvSpPr>
            <p:spPr bwMode="auto">
              <a:xfrm>
                <a:off x="3407" y="3753"/>
                <a:ext cx="535" cy="205"/>
              </a:xfrm>
              <a:custGeom>
                <a:avLst/>
                <a:gdLst>
                  <a:gd name="T0" fmla="*/ 27 w 5888"/>
                  <a:gd name="T1" fmla="*/ 7 h 2257"/>
                  <a:gd name="T2" fmla="*/ 535 w 5888"/>
                  <a:gd name="T3" fmla="*/ 0 h 2257"/>
                  <a:gd name="T4" fmla="*/ 532 w 5888"/>
                  <a:gd name="T5" fmla="*/ 205 h 2257"/>
                  <a:gd name="T6" fmla="*/ 0 w 5888"/>
                  <a:gd name="T7" fmla="*/ 191 h 2257"/>
                  <a:gd name="T8" fmla="*/ 27 w 5888"/>
                  <a:gd name="T9" fmla="*/ 7 h 22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88" h="2257">
                    <a:moveTo>
                      <a:pt x="301" y="75"/>
                    </a:moveTo>
                    <a:lnTo>
                      <a:pt x="5888" y="0"/>
                    </a:lnTo>
                    <a:lnTo>
                      <a:pt x="5851" y="2257"/>
                    </a:lnTo>
                    <a:lnTo>
                      <a:pt x="0" y="2107"/>
                    </a:lnTo>
                    <a:lnTo>
                      <a:pt x="301" y="75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3" name="Freeform 348"/>
              <p:cNvSpPr/>
              <p:nvPr/>
            </p:nvSpPr>
            <p:spPr bwMode="auto">
              <a:xfrm>
                <a:off x="3689" y="3777"/>
                <a:ext cx="15" cy="34"/>
              </a:xfrm>
              <a:custGeom>
                <a:avLst/>
                <a:gdLst>
                  <a:gd name="T0" fmla="*/ 0 w 170"/>
                  <a:gd name="T1" fmla="*/ 0 h 377"/>
                  <a:gd name="T2" fmla="*/ 15 w 170"/>
                  <a:gd name="T3" fmla="*/ 0 h 377"/>
                  <a:gd name="T4" fmla="*/ 15 w 170"/>
                  <a:gd name="T5" fmla="*/ 34 h 377"/>
                  <a:gd name="T6" fmla="*/ 0 w 170"/>
                  <a:gd name="T7" fmla="*/ 32 h 377"/>
                  <a:gd name="T8" fmla="*/ 0 w 170"/>
                  <a:gd name="T9" fmla="*/ 0 h 3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70" h="377">
                    <a:moveTo>
                      <a:pt x="0" y="0"/>
                    </a:moveTo>
                    <a:lnTo>
                      <a:pt x="170" y="0"/>
                    </a:lnTo>
                    <a:lnTo>
                      <a:pt x="170" y="377"/>
                    </a:lnTo>
                    <a:lnTo>
                      <a:pt x="0" y="3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Rectangle 349"/>
              <p:cNvSpPr>
                <a:spLocks noChangeArrowheads="1"/>
              </p:cNvSpPr>
              <p:nvPr/>
            </p:nvSpPr>
            <p:spPr bwMode="auto">
              <a:xfrm>
                <a:off x="3689" y="3830"/>
                <a:ext cx="15" cy="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Freeform 350"/>
              <p:cNvSpPr/>
              <p:nvPr/>
            </p:nvSpPr>
            <p:spPr bwMode="auto">
              <a:xfrm>
                <a:off x="3721" y="3777"/>
                <a:ext cx="17" cy="34"/>
              </a:xfrm>
              <a:custGeom>
                <a:avLst/>
                <a:gdLst>
                  <a:gd name="T0" fmla="*/ 0 w 188"/>
                  <a:gd name="T1" fmla="*/ 0 h 377"/>
                  <a:gd name="T2" fmla="*/ 17 w 188"/>
                  <a:gd name="T3" fmla="*/ 0 h 377"/>
                  <a:gd name="T4" fmla="*/ 17 w 188"/>
                  <a:gd name="T5" fmla="*/ 34 h 377"/>
                  <a:gd name="T6" fmla="*/ 0 w 188"/>
                  <a:gd name="T7" fmla="*/ 32 h 377"/>
                  <a:gd name="T8" fmla="*/ 0 w 188"/>
                  <a:gd name="T9" fmla="*/ 0 h 3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8" h="377">
                    <a:moveTo>
                      <a:pt x="0" y="0"/>
                    </a:moveTo>
                    <a:lnTo>
                      <a:pt x="188" y="0"/>
                    </a:lnTo>
                    <a:lnTo>
                      <a:pt x="188" y="377"/>
                    </a:lnTo>
                    <a:lnTo>
                      <a:pt x="0" y="3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6" name="Rectangle 351"/>
              <p:cNvSpPr>
                <a:spLocks noChangeArrowheads="1"/>
              </p:cNvSpPr>
              <p:nvPr/>
            </p:nvSpPr>
            <p:spPr bwMode="auto">
              <a:xfrm>
                <a:off x="3723" y="3830"/>
                <a:ext cx="15" cy="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7" name="Freeform 352"/>
              <p:cNvSpPr/>
              <p:nvPr/>
            </p:nvSpPr>
            <p:spPr bwMode="auto">
              <a:xfrm>
                <a:off x="3754" y="3777"/>
                <a:ext cx="15" cy="34"/>
              </a:xfrm>
              <a:custGeom>
                <a:avLst/>
                <a:gdLst>
                  <a:gd name="T0" fmla="*/ 0 w 169"/>
                  <a:gd name="T1" fmla="*/ 0 h 377"/>
                  <a:gd name="T2" fmla="*/ 15 w 169"/>
                  <a:gd name="T3" fmla="*/ 0 h 377"/>
                  <a:gd name="T4" fmla="*/ 15 w 169"/>
                  <a:gd name="T5" fmla="*/ 34 h 377"/>
                  <a:gd name="T6" fmla="*/ 0 w 169"/>
                  <a:gd name="T7" fmla="*/ 32 h 377"/>
                  <a:gd name="T8" fmla="*/ 0 w 169"/>
                  <a:gd name="T9" fmla="*/ 0 h 3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" h="377">
                    <a:moveTo>
                      <a:pt x="0" y="0"/>
                    </a:moveTo>
                    <a:lnTo>
                      <a:pt x="169" y="0"/>
                    </a:lnTo>
                    <a:lnTo>
                      <a:pt x="169" y="377"/>
                    </a:lnTo>
                    <a:lnTo>
                      <a:pt x="0" y="3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8" name="Rectangle 353"/>
              <p:cNvSpPr>
                <a:spLocks noChangeArrowheads="1"/>
              </p:cNvSpPr>
              <p:nvPr/>
            </p:nvSpPr>
            <p:spPr bwMode="auto">
              <a:xfrm>
                <a:off x="3754" y="3830"/>
                <a:ext cx="17" cy="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9" name="Freeform 354"/>
              <p:cNvSpPr/>
              <p:nvPr/>
            </p:nvSpPr>
            <p:spPr bwMode="auto">
              <a:xfrm>
                <a:off x="4098" y="3469"/>
                <a:ext cx="189" cy="657"/>
              </a:xfrm>
              <a:custGeom>
                <a:avLst/>
                <a:gdLst>
                  <a:gd name="T0" fmla="*/ 117 w 2089"/>
                  <a:gd name="T1" fmla="*/ 0 h 7223"/>
                  <a:gd name="T2" fmla="*/ 37 w 2089"/>
                  <a:gd name="T3" fmla="*/ 186 h 7223"/>
                  <a:gd name="T4" fmla="*/ 0 w 2089"/>
                  <a:gd name="T5" fmla="*/ 657 h 7223"/>
                  <a:gd name="T6" fmla="*/ 189 w 2089"/>
                  <a:gd name="T7" fmla="*/ 577 h 7223"/>
                  <a:gd name="T8" fmla="*/ 117 w 2089"/>
                  <a:gd name="T9" fmla="*/ 0 h 7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89" h="7223">
                    <a:moveTo>
                      <a:pt x="1298" y="0"/>
                    </a:moveTo>
                    <a:lnTo>
                      <a:pt x="414" y="2050"/>
                    </a:lnTo>
                    <a:lnTo>
                      <a:pt x="0" y="7223"/>
                    </a:lnTo>
                    <a:lnTo>
                      <a:pt x="2089" y="6339"/>
                    </a:lnTo>
                    <a:lnTo>
                      <a:pt x="1298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0" name="Freeform 355"/>
              <p:cNvSpPr/>
              <p:nvPr/>
            </p:nvSpPr>
            <p:spPr bwMode="auto">
              <a:xfrm>
                <a:off x="3891" y="3561"/>
                <a:ext cx="184" cy="212"/>
              </a:xfrm>
              <a:custGeom>
                <a:avLst/>
                <a:gdLst>
                  <a:gd name="T0" fmla="*/ 58 w 2032"/>
                  <a:gd name="T1" fmla="*/ 56 h 2332"/>
                  <a:gd name="T2" fmla="*/ 184 w 2032"/>
                  <a:gd name="T3" fmla="*/ 0 h 2332"/>
                  <a:gd name="T4" fmla="*/ 167 w 2032"/>
                  <a:gd name="T5" fmla="*/ 212 h 2332"/>
                  <a:gd name="T6" fmla="*/ 0 w 2032"/>
                  <a:gd name="T7" fmla="*/ 147 h 2332"/>
                  <a:gd name="T8" fmla="*/ 58 w 2032"/>
                  <a:gd name="T9" fmla="*/ 56 h 23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32" h="2332">
                    <a:moveTo>
                      <a:pt x="640" y="620"/>
                    </a:moveTo>
                    <a:lnTo>
                      <a:pt x="2032" y="0"/>
                    </a:lnTo>
                    <a:lnTo>
                      <a:pt x="1845" y="2332"/>
                    </a:lnTo>
                    <a:lnTo>
                      <a:pt x="0" y="1617"/>
                    </a:lnTo>
                    <a:lnTo>
                      <a:pt x="640" y="62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1" name="Freeform 356"/>
              <p:cNvSpPr/>
              <p:nvPr/>
            </p:nvSpPr>
            <p:spPr bwMode="auto">
              <a:xfrm>
                <a:off x="3875" y="3707"/>
                <a:ext cx="101" cy="374"/>
              </a:xfrm>
              <a:custGeom>
                <a:avLst/>
                <a:gdLst>
                  <a:gd name="T0" fmla="*/ 12 w 1110"/>
                  <a:gd name="T1" fmla="*/ 0 h 4119"/>
                  <a:gd name="T2" fmla="*/ 101 w 1110"/>
                  <a:gd name="T3" fmla="*/ 12 h 4119"/>
                  <a:gd name="T4" fmla="*/ 84 w 1110"/>
                  <a:gd name="T5" fmla="*/ 374 h 4119"/>
                  <a:gd name="T6" fmla="*/ 0 w 1110"/>
                  <a:gd name="T7" fmla="*/ 285 h 4119"/>
                  <a:gd name="T8" fmla="*/ 12 w 1110"/>
                  <a:gd name="T9" fmla="*/ 0 h 41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0" h="4119">
                    <a:moveTo>
                      <a:pt x="132" y="0"/>
                    </a:moveTo>
                    <a:lnTo>
                      <a:pt x="1110" y="132"/>
                    </a:lnTo>
                    <a:lnTo>
                      <a:pt x="922" y="4119"/>
                    </a:lnTo>
                    <a:lnTo>
                      <a:pt x="0" y="3142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2" name="Freeform 357"/>
              <p:cNvSpPr/>
              <p:nvPr/>
            </p:nvSpPr>
            <p:spPr bwMode="auto">
              <a:xfrm>
                <a:off x="3959" y="3719"/>
                <a:ext cx="105" cy="457"/>
              </a:xfrm>
              <a:custGeom>
                <a:avLst/>
                <a:gdLst>
                  <a:gd name="T0" fmla="*/ 0 w 1158"/>
                  <a:gd name="T1" fmla="*/ 362 h 5028"/>
                  <a:gd name="T2" fmla="*/ 9 w 1158"/>
                  <a:gd name="T3" fmla="*/ 44 h 5028"/>
                  <a:gd name="T4" fmla="*/ 61 w 1158"/>
                  <a:gd name="T5" fmla="*/ 0 h 5028"/>
                  <a:gd name="T6" fmla="*/ 105 w 1158"/>
                  <a:gd name="T7" fmla="*/ 457 h 5028"/>
                  <a:gd name="T8" fmla="*/ 0 w 1158"/>
                  <a:gd name="T9" fmla="*/ 362 h 5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58" h="5028">
                    <a:moveTo>
                      <a:pt x="0" y="3987"/>
                    </a:moveTo>
                    <a:lnTo>
                      <a:pt x="95" y="489"/>
                    </a:lnTo>
                    <a:lnTo>
                      <a:pt x="678" y="0"/>
                    </a:lnTo>
                    <a:lnTo>
                      <a:pt x="1158" y="5028"/>
                    </a:lnTo>
                    <a:lnTo>
                      <a:pt x="0" y="3987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3" name="Freeform 358"/>
              <p:cNvSpPr/>
              <p:nvPr/>
            </p:nvSpPr>
            <p:spPr bwMode="auto">
              <a:xfrm>
                <a:off x="3935" y="3748"/>
                <a:ext cx="44" cy="342"/>
              </a:xfrm>
              <a:custGeom>
                <a:avLst/>
                <a:gdLst>
                  <a:gd name="T0" fmla="*/ 44 w 488"/>
                  <a:gd name="T1" fmla="*/ 342 h 3762"/>
                  <a:gd name="T2" fmla="*/ 44 w 488"/>
                  <a:gd name="T3" fmla="*/ 12 h 3762"/>
                  <a:gd name="T4" fmla="*/ 0 w 488"/>
                  <a:gd name="T5" fmla="*/ 0 h 3762"/>
                  <a:gd name="T6" fmla="*/ 0 w 488"/>
                  <a:gd name="T7" fmla="*/ 286 h 3762"/>
                  <a:gd name="T8" fmla="*/ 44 w 488"/>
                  <a:gd name="T9" fmla="*/ 342 h 37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88" h="3762">
                    <a:moveTo>
                      <a:pt x="488" y="3762"/>
                    </a:moveTo>
                    <a:lnTo>
                      <a:pt x="488" y="131"/>
                    </a:lnTo>
                    <a:lnTo>
                      <a:pt x="0" y="0"/>
                    </a:lnTo>
                    <a:lnTo>
                      <a:pt x="0" y="3141"/>
                    </a:lnTo>
                    <a:lnTo>
                      <a:pt x="488" y="3762"/>
                    </a:lnTo>
                    <a:close/>
                  </a:path>
                </a:pathLst>
              </a:custGeom>
              <a:solidFill>
                <a:srgbClr val="5D8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4" name="Freeform 359"/>
              <p:cNvSpPr/>
              <p:nvPr/>
            </p:nvSpPr>
            <p:spPr bwMode="auto">
              <a:xfrm>
                <a:off x="3831" y="3700"/>
                <a:ext cx="65" cy="289"/>
              </a:xfrm>
              <a:custGeom>
                <a:avLst/>
                <a:gdLst>
                  <a:gd name="T0" fmla="*/ 65 w 715"/>
                  <a:gd name="T1" fmla="*/ 289 h 3179"/>
                  <a:gd name="T2" fmla="*/ 65 w 715"/>
                  <a:gd name="T3" fmla="*/ 0 h 3179"/>
                  <a:gd name="T4" fmla="*/ 0 w 715"/>
                  <a:gd name="T5" fmla="*/ 27 h 3179"/>
                  <a:gd name="T6" fmla="*/ 0 w 715"/>
                  <a:gd name="T7" fmla="*/ 233 h 3179"/>
                  <a:gd name="T8" fmla="*/ 32 w 715"/>
                  <a:gd name="T9" fmla="*/ 262 h 3179"/>
                  <a:gd name="T10" fmla="*/ 55 w 715"/>
                  <a:gd name="T11" fmla="*/ 282 h 3179"/>
                  <a:gd name="T12" fmla="*/ 62 w 715"/>
                  <a:gd name="T13" fmla="*/ 287 h 3179"/>
                  <a:gd name="T14" fmla="*/ 65 w 715"/>
                  <a:gd name="T15" fmla="*/ 289 h 317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15" h="3179">
                    <a:moveTo>
                      <a:pt x="715" y="3179"/>
                    </a:moveTo>
                    <a:lnTo>
                      <a:pt x="715" y="0"/>
                    </a:lnTo>
                    <a:lnTo>
                      <a:pt x="0" y="302"/>
                    </a:lnTo>
                    <a:lnTo>
                      <a:pt x="0" y="2558"/>
                    </a:lnTo>
                    <a:lnTo>
                      <a:pt x="357" y="2878"/>
                    </a:lnTo>
                    <a:lnTo>
                      <a:pt x="602" y="3104"/>
                    </a:lnTo>
                    <a:lnTo>
                      <a:pt x="678" y="3160"/>
                    </a:lnTo>
                    <a:lnTo>
                      <a:pt x="715" y="3179"/>
                    </a:lnTo>
                    <a:close/>
                  </a:path>
                </a:pathLst>
              </a:custGeom>
              <a:solidFill>
                <a:srgbClr val="5D8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5" name="Freeform 360"/>
              <p:cNvSpPr/>
              <p:nvPr/>
            </p:nvSpPr>
            <p:spPr bwMode="auto">
              <a:xfrm>
                <a:off x="3454" y="3693"/>
                <a:ext cx="168" cy="318"/>
              </a:xfrm>
              <a:custGeom>
                <a:avLst/>
                <a:gdLst>
                  <a:gd name="T0" fmla="*/ 89 w 1843"/>
                  <a:gd name="T1" fmla="*/ 2 h 3498"/>
                  <a:gd name="T2" fmla="*/ 101 w 1843"/>
                  <a:gd name="T3" fmla="*/ 12 h 3498"/>
                  <a:gd name="T4" fmla="*/ 117 w 1843"/>
                  <a:gd name="T5" fmla="*/ 32 h 3498"/>
                  <a:gd name="T6" fmla="*/ 135 w 1843"/>
                  <a:gd name="T7" fmla="*/ 44 h 3498"/>
                  <a:gd name="T8" fmla="*/ 147 w 1843"/>
                  <a:gd name="T9" fmla="*/ 56 h 3498"/>
                  <a:gd name="T10" fmla="*/ 154 w 1843"/>
                  <a:gd name="T11" fmla="*/ 79 h 3498"/>
                  <a:gd name="T12" fmla="*/ 158 w 1843"/>
                  <a:gd name="T13" fmla="*/ 115 h 3498"/>
                  <a:gd name="T14" fmla="*/ 163 w 1843"/>
                  <a:gd name="T15" fmla="*/ 149 h 3498"/>
                  <a:gd name="T16" fmla="*/ 168 w 1843"/>
                  <a:gd name="T17" fmla="*/ 185 h 3498"/>
                  <a:gd name="T18" fmla="*/ 165 w 1843"/>
                  <a:gd name="T19" fmla="*/ 217 h 3498"/>
                  <a:gd name="T20" fmla="*/ 151 w 1843"/>
                  <a:gd name="T21" fmla="*/ 244 h 3498"/>
                  <a:gd name="T22" fmla="*/ 139 w 1843"/>
                  <a:gd name="T23" fmla="*/ 272 h 3498"/>
                  <a:gd name="T24" fmla="*/ 129 w 1843"/>
                  <a:gd name="T25" fmla="*/ 303 h 3498"/>
                  <a:gd name="T26" fmla="*/ 122 w 1843"/>
                  <a:gd name="T27" fmla="*/ 313 h 3498"/>
                  <a:gd name="T28" fmla="*/ 113 w 1843"/>
                  <a:gd name="T29" fmla="*/ 318 h 3498"/>
                  <a:gd name="T30" fmla="*/ 93 w 1843"/>
                  <a:gd name="T31" fmla="*/ 315 h 3498"/>
                  <a:gd name="T32" fmla="*/ 74 w 1843"/>
                  <a:gd name="T33" fmla="*/ 315 h 3498"/>
                  <a:gd name="T34" fmla="*/ 55 w 1843"/>
                  <a:gd name="T35" fmla="*/ 318 h 3498"/>
                  <a:gd name="T36" fmla="*/ 46 w 1843"/>
                  <a:gd name="T37" fmla="*/ 313 h 3498"/>
                  <a:gd name="T38" fmla="*/ 39 w 1843"/>
                  <a:gd name="T39" fmla="*/ 303 h 3498"/>
                  <a:gd name="T40" fmla="*/ 29 w 1843"/>
                  <a:gd name="T41" fmla="*/ 272 h 3498"/>
                  <a:gd name="T42" fmla="*/ 17 w 1843"/>
                  <a:gd name="T43" fmla="*/ 244 h 3498"/>
                  <a:gd name="T44" fmla="*/ 3 w 1843"/>
                  <a:gd name="T45" fmla="*/ 217 h 3498"/>
                  <a:gd name="T46" fmla="*/ 0 w 1843"/>
                  <a:gd name="T47" fmla="*/ 185 h 3498"/>
                  <a:gd name="T48" fmla="*/ 5 w 1843"/>
                  <a:gd name="T49" fmla="*/ 149 h 3498"/>
                  <a:gd name="T50" fmla="*/ 10 w 1843"/>
                  <a:gd name="T51" fmla="*/ 96 h 3498"/>
                  <a:gd name="T52" fmla="*/ 17 w 1843"/>
                  <a:gd name="T53" fmla="*/ 63 h 3498"/>
                  <a:gd name="T54" fmla="*/ 24 w 1843"/>
                  <a:gd name="T55" fmla="*/ 51 h 3498"/>
                  <a:gd name="T56" fmla="*/ 41 w 1843"/>
                  <a:gd name="T57" fmla="*/ 38 h 3498"/>
                  <a:gd name="T58" fmla="*/ 58 w 1843"/>
                  <a:gd name="T59" fmla="*/ 22 h 3498"/>
                  <a:gd name="T60" fmla="*/ 75 w 1843"/>
                  <a:gd name="T61" fmla="*/ 3 h 3498"/>
                  <a:gd name="T62" fmla="*/ 84 w 1843"/>
                  <a:gd name="T63" fmla="*/ 0 h 349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843" h="3498">
                    <a:moveTo>
                      <a:pt x="921" y="0"/>
                    </a:moveTo>
                    <a:lnTo>
                      <a:pt x="978" y="19"/>
                    </a:lnTo>
                    <a:lnTo>
                      <a:pt x="1015" y="37"/>
                    </a:lnTo>
                    <a:lnTo>
                      <a:pt x="1110" y="132"/>
                    </a:lnTo>
                    <a:lnTo>
                      <a:pt x="1203" y="245"/>
                    </a:lnTo>
                    <a:lnTo>
                      <a:pt x="1279" y="357"/>
                    </a:lnTo>
                    <a:lnTo>
                      <a:pt x="1392" y="414"/>
                    </a:lnTo>
                    <a:lnTo>
                      <a:pt x="1485" y="489"/>
                    </a:lnTo>
                    <a:lnTo>
                      <a:pt x="1580" y="564"/>
                    </a:lnTo>
                    <a:lnTo>
                      <a:pt x="1617" y="620"/>
                    </a:lnTo>
                    <a:lnTo>
                      <a:pt x="1656" y="696"/>
                    </a:lnTo>
                    <a:lnTo>
                      <a:pt x="1693" y="865"/>
                    </a:lnTo>
                    <a:lnTo>
                      <a:pt x="1730" y="1053"/>
                    </a:lnTo>
                    <a:lnTo>
                      <a:pt x="1730" y="1260"/>
                    </a:lnTo>
                    <a:lnTo>
                      <a:pt x="1749" y="1448"/>
                    </a:lnTo>
                    <a:lnTo>
                      <a:pt x="1787" y="1636"/>
                    </a:lnTo>
                    <a:lnTo>
                      <a:pt x="1825" y="1844"/>
                    </a:lnTo>
                    <a:lnTo>
                      <a:pt x="1843" y="2031"/>
                    </a:lnTo>
                    <a:lnTo>
                      <a:pt x="1843" y="2219"/>
                    </a:lnTo>
                    <a:lnTo>
                      <a:pt x="1806" y="2388"/>
                    </a:lnTo>
                    <a:lnTo>
                      <a:pt x="1730" y="2539"/>
                    </a:lnTo>
                    <a:lnTo>
                      <a:pt x="1656" y="2689"/>
                    </a:lnTo>
                    <a:lnTo>
                      <a:pt x="1580" y="2840"/>
                    </a:lnTo>
                    <a:lnTo>
                      <a:pt x="1524" y="2990"/>
                    </a:lnTo>
                    <a:lnTo>
                      <a:pt x="1467" y="3179"/>
                    </a:lnTo>
                    <a:lnTo>
                      <a:pt x="1411" y="3329"/>
                    </a:lnTo>
                    <a:lnTo>
                      <a:pt x="1373" y="3404"/>
                    </a:lnTo>
                    <a:lnTo>
                      <a:pt x="1335" y="3442"/>
                    </a:lnTo>
                    <a:lnTo>
                      <a:pt x="1279" y="3480"/>
                    </a:lnTo>
                    <a:lnTo>
                      <a:pt x="1242" y="3498"/>
                    </a:lnTo>
                    <a:lnTo>
                      <a:pt x="1129" y="3480"/>
                    </a:lnTo>
                    <a:lnTo>
                      <a:pt x="1015" y="3461"/>
                    </a:lnTo>
                    <a:lnTo>
                      <a:pt x="921" y="3442"/>
                    </a:lnTo>
                    <a:lnTo>
                      <a:pt x="809" y="3461"/>
                    </a:lnTo>
                    <a:lnTo>
                      <a:pt x="715" y="3480"/>
                    </a:lnTo>
                    <a:lnTo>
                      <a:pt x="602" y="3498"/>
                    </a:lnTo>
                    <a:lnTo>
                      <a:pt x="564" y="3480"/>
                    </a:lnTo>
                    <a:lnTo>
                      <a:pt x="507" y="3442"/>
                    </a:lnTo>
                    <a:lnTo>
                      <a:pt x="470" y="3404"/>
                    </a:lnTo>
                    <a:lnTo>
                      <a:pt x="432" y="3329"/>
                    </a:lnTo>
                    <a:lnTo>
                      <a:pt x="375" y="3179"/>
                    </a:lnTo>
                    <a:lnTo>
                      <a:pt x="319" y="2990"/>
                    </a:lnTo>
                    <a:lnTo>
                      <a:pt x="263" y="2840"/>
                    </a:lnTo>
                    <a:lnTo>
                      <a:pt x="188" y="2689"/>
                    </a:lnTo>
                    <a:lnTo>
                      <a:pt x="113" y="2539"/>
                    </a:lnTo>
                    <a:lnTo>
                      <a:pt x="37" y="2388"/>
                    </a:lnTo>
                    <a:lnTo>
                      <a:pt x="0" y="2219"/>
                    </a:lnTo>
                    <a:lnTo>
                      <a:pt x="0" y="2031"/>
                    </a:lnTo>
                    <a:lnTo>
                      <a:pt x="18" y="1844"/>
                    </a:lnTo>
                    <a:lnTo>
                      <a:pt x="56" y="1636"/>
                    </a:lnTo>
                    <a:lnTo>
                      <a:pt x="93" y="1448"/>
                    </a:lnTo>
                    <a:lnTo>
                      <a:pt x="113" y="1053"/>
                    </a:lnTo>
                    <a:lnTo>
                      <a:pt x="132" y="865"/>
                    </a:lnTo>
                    <a:lnTo>
                      <a:pt x="188" y="696"/>
                    </a:lnTo>
                    <a:lnTo>
                      <a:pt x="225" y="620"/>
                    </a:lnTo>
                    <a:lnTo>
                      <a:pt x="263" y="564"/>
                    </a:lnTo>
                    <a:lnTo>
                      <a:pt x="357" y="489"/>
                    </a:lnTo>
                    <a:lnTo>
                      <a:pt x="451" y="414"/>
                    </a:lnTo>
                    <a:lnTo>
                      <a:pt x="545" y="357"/>
                    </a:lnTo>
                    <a:lnTo>
                      <a:pt x="639" y="245"/>
                    </a:lnTo>
                    <a:lnTo>
                      <a:pt x="733" y="132"/>
                    </a:lnTo>
                    <a:lnTo>
                      <a:pt x="828" y="37"/>
                    </a:lnTo>
                    <a:lnTo>
                      <a:pt x="865" y="19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6" name="Freeform 361"/>
              <p:cNvSpPr/>
              <p:nvPr/>
            </p:nvSpPr>
            <p:spPr bwMode="auto">
              <a:xfrm>
                <a:off x="4012" y="3643"/>
                <a:ext cx="137" cy="541"/>
              </a:xfrm>
              <a:custGeom>
                <a:avLst/>
                <a:gdLst>
                  <a:gd name="T0" fmla="*/ 137 w 1506"/>
                  <a:gd name="T1" fmla="*/ 0 h 5944"/>
                  <a:gd name="T2" fmla="*/ 0 w 1506"/>
                  <a:gd name="T3" fmla="*/ 7 h 5944"/>
                  <a:gd name="T4" fmla="*/ 0 w 1506"/>
                  <a:gd name="T5" fmla="*/ 483 h 5944"/>
                  <a:gd name="T6" fmla="*/ 137 w 1506"/>
                  <a:gd name="T7" fmla="*/ 541 h 5944"/>
                  <a:gd name="T8" fmla="*/ 137 w 1506"/>
                  <a:gd name="T9" fmla="*/ 0 h 59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06" h="5944">
                    <a:moveTo>
                      <a:pt x="1506" y="0"/>
                    </a:moveTo>
                    <a:lnTo>
                      <a:pt x="0" y="76"/>
                    </a:lnTo>
                    <a:lnTo>
                      <a:pt x="0" y="5305"/>
                    </a:lnTo>
                    <a:lnTo>
                      <a:pt x="1506" y="5944"/>
                    </a:lnTo>
                    <a:lnTo>
                      <a:pt x="1506" y="0"/>
                    </a:lnTo>
                    <a:close/>
                  </a:path>
                </a:pathLst>
              </a:custGeom>
              <a:solidFill>
                <a:srgbClr val="5D87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7" name="Freeform 362"/>
              <p:cNvSpPr/>
              <p:nvPr/>
            </p:nvSpPr>
            <p:spPr bwMode="auto">
              <a:xfrm>
                <a:off x="3466" y="3736"/>
                <a:ext cx="165" cy="316"/>
              </a:xfrm>
              <a:custGeom>
                <a:avLst/>
                <a:gdLst>
                  <a:gd name="T0" fmla="*/ 84 w 1806"/>
                  <a:gd name="T1" fmla="*/ 0 h 3480"/>
                  <a:gd name="T2" fmla="*/ 93 w 1806"/>
                  <a:gd name="T3" fmla="*/ 0 h 3480"/>
                  <a:gd name="T4" fmla="*/ 100 w 1806"/>
                  <a:gd name="T5" fmla="*/ 2 h 3480"/>
                  <a:gd name="T6" fmla="*/ 107 w 1806"/>
                  <a:gd name="T7" fmla="*/ 5 h 3480"/>
                  <a:gd name="T8" fmla="*/ 113 w 1806"/>
                  <a:gd name="T9" fmla="*/ 10 h 3480"/>
                  <a:gd name="T10" fmla="*/ 125 w 1806"/>
                  <a:gd name="T11" fmla="*/ 22 h 3480"/>
                  <a:gd name="T12" fmla="*/ 136 w 1806"/>
                  <a:gd name="T13" fmla="*/ 39 h 3480"/>
                  <a:gd name="T14" fmla="*/ 144 w 1806"/>
                  <a:gd name="T15" fmla="*/ 58 h 3480"/>
                  <a:gd name="T16" fmla="*/ 153 w 1806"/>
                  <a:gd name="T17" fmla="*/ 80 h 3480"/>
                  <a:gd name="T18" fmla="*/ 158 w 1806"/>
                  <a:gd name="T19" fmla="*/ 104 h 3480"/>
                  <a:gd name="T20" fmla="*/ 163 w 1806"/>
                  <a:gd name="T21" fmla="*/ 130 h 3480"/>
                  <a:gd name="T22" fmla="*/ 165 w 1806"/>
                  <a:gd name="T23" fmla="*/ 155 h 3480"/>
                  <a:gd name="T24" fmla="*/ 165 w 1806"/>
                  <a:gd name="T25" fmla="*/ 181 h 3480"/>
                  <a:gd name="T26" fmla="*/ 163 w 1806"/>
                  <a:gd name="T27" fmla="*/ 208 h 3480"/>
                  <a:gd name="T28" fmla="*/ 160 w 1806"/>
                  <a:gd name="T29" fmla="*/ 234 h 3480"/>
                  <a:gd name="T30" fmla="*/ 155 w 1806"/>
                  <a:gd name="T31" fmla="*/ 256 h 3480"/>
                  <a:gd name="T32" fmla="*/ 146 w 1806"/>
                  <a:gd name="T33" fmla="*/ 278 h 3480"/>
                  <a:gd name="T34" fmla="*/ 136 w 1806"/>
                  <a:gd name="T35" fmla="*/ 297 h 3480"/>
                  <a:gd name="T36" fmla="*/ 129 w 1806"/>
                  <a:gd name="T37" fmla="*/ 304 h 3480"/>
                  <a:gd name="T38" fmla="*/ 122 w 1806"/>
                  <a:gd name="T39" fmla="*/ 313 h 3480"/>
                  <a:gd name="T40" fmla="*/ 118 w 1806"/>
                  <a:gd name="T41" fmla="*/ 314 h 3480"/>
                  <a:gd name="T42" fmla="*/ 113 w 1806"/>
                  <a:gd name="T43" fmla="*/ 316 h 3480"/>
                  <a:gd name="T44" fmla="*/ 105 w 1806"/>
                  <a:gd name="T45" fmla="*/ 316 h 3480"/>
                  <a:gd name="T46" fmla="*/ 94 w 1806"/>
                  <a:gd name="T47" fmla="*/ 313 h 3480"/>
                  <a:gd name="T48" fmla="*/ 84 w 1806"/>
                  <a:gd name="T49" fmla="*/ 313 h 3480"/>
                  <a:gd name="T50" fmla="*/ 76 w 1806"/>
                  <a:gd name="T51" fmla="*/ 313 h 3480"/>
                  <a:gd name="T52" fmla="*/ 65 w 1806"/>
                  <a:gd name="T53" fmla="*/ 316 h 3480"/>
                  <a:gd name="T54" fmla="*/ 57 w 1806"/>
                  <a:gd name="T55" fmla="*/ 316 h 3480"/>
                  <a:gd name="T56" fmla="*/ 52 w 1806"/>
                  <a:gd name="T57" fmla="*/ 314 h 3480"/>
                  <a:gd name="T58" fmla="*/ 48 w 1806"/>
                  <a:gd name="T59" fmla="*/ 313 h 3480"/>
                  <a:gd name="T60" fmla="*/ 43 w 1806"/>
                  <a:gd name="T61" fmla="*/ 307 h 3480"/>
                  <a:gd name="T62" fmla="*/ 39 w 1806"/>
                  <a:gd name="T63" fmla="*/ 301 h 3480"/>
                  <a:gd name="T64" fmla="*/ 34 w 1806"/>
                  <a:gd name="T65" fmla="*/ 287 h 3480"/>
                  <a:gd name="T66" fmla="*/ 29 w 1806"/>
                  <a:gd name="T67" fmla="*/ 272 h 3480"/>
                  <a:gd name="T68" fmla="*/ 24 w 1806"/>
                  <a:gd name="T69" fmla="*/ 256 h 3480"/>
                  <a:gd name="T70" fmla="*/ 17 w 1806"/>
                  <a:gd name="T71" fmla="*/ 242 h 3480"/>
                  <a:gd name="T72" fmla="*/ 10 w 1806"/>
                  <a:gd name="T73" fmla="*/ 231 h 3480"/>
                  <a:gd name="T74" fmla="*/ 5 w 1806"/>
                  <a:gd name="T75" fmla="*/ 217 h 3480"/>
                  <a:gd name="T76" fmla="*/ 0 w 1806"/>
                  <a:gd name="T77" fmla="*/ 200 h 3480"/>
                  <a:gd name="T78" fmla="*/ 0 w 1806"/>
                  <a:gd name="T79" fmla="*/ 183 h 3480"/>
                  <a:gd name="T80" fmla="*/ 3 w 1806"/>
                  <a:gd name="T81" fmla="*/ 166 h 3480"/>
                  <a:gd name="T82" fmla="*/ 8 w 1806"/>
                  <a:gd name="T83" fmla="*/ 131 h 3480"/>
                  <a:gd name="T84" fmla="*/ 12 w 1806"/>
                  <a:gd name="T85" fmla="*/ 94 h 3480"/>
                  <a:gd name="T86" fmla="*/ 14 w 1806"/>
                  <a:gd name="T87" fmla="*/ 77 h 3480"/>
                  <a:gd name="T88" fmla="*/ 17 w 1806"/>
                  <a:gd name="T89" fmla="*/ 61 h 3480"/>
                  <a:gd name="T90" fmla="*/ 21 w 1806"/>
                  <a:gd name="T91" fmla="*/ 55 h 3480"/>
                  <a:gd name="T92" fmla="*/ 24 w 1806"/>
                  <a:gd name="T93" fmla="*/ 50 h 3480"/>
                  <a:gd name="T94" fmla="*/ 33 w 1806"/>
                  <a:gd name="T95" fmla="*/ 43 h 3480"/>
                  <a:gd name="T96" fmla="*/ 43 w 1806"/>
                  <a:gd name="T97" fmla="*/ 38 h 3480"/>
                  <a:gd name="T98" fmla="*/ 52 w 1806"/>
                  <a:gd name="T99" fmla="*/ 31 h 3480"/>
                  <a:gd name="T100" fmla="*/ 60 w 1806"/>
                  <a:gd name="T101" fmla="*/ 22 h 3480"/>
                  <a:gd name="T102" fmla="*/ 67 w 1806"/>
                  <a:gd name="T103" fmla="*/ 12 h 3480"/>
                  <a:gd name="T104" fmla="*/ 76 w 1806"/>
                  <a:gd name="T105" fmla="*/ 3 h 3480"/>
                  <a:gd name="T106" fmla="*/ 81 w 1806"/>
                  <a:gd name="T107" fmla="*/ 0 h 3480"/>
                  <a:gd name="T108" fmla="*/ 84 w 1806"/>
                  <a:gd name="T109" fmla="*/ 0 h 348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806" h="3480">
                    <a:moveTo>
                      <a:pt x="921" y="0"/>
                    </a:moveTo>
                    <a:lnTo>
                      <a:pt x="1015" y="0"/>
                    </a:lnTo>
                    <a:lnTo>
                      <a:pt x="1091" y="19"/>
                    </a:lnTo>
                    <a:lnTo>
                      <a:pt x="1166" y="57"/>
                    </a:lnTo>
                    <a:lnTo>
                      <a:pt x="1241" y="113"/>
                    </a:lnTo>
                    <a:lnTo>
                      <a:pt x="1373" y="245"/>
                    </a:lnTo>
                    <a:lnTo>
                      <a:pt x="1485" y="433"/>
                    </a:lnTo>
                    <a:lnTo>
                      <a:pt x="1580" y="640"/>
                    </a:lnTo>
                    <a:lnTo>
                      <a:pt x="1674" y="884"/>
                    </a:lnTo>
                    <a:lnTo>
                      <a:pt x="1730" y="1147"/>
                    </a:lnTo>
                    <a:lnTo>
                      <a:pt x="1787" y="1430"/>
                    </a:lnTo>
                    <a:lnTo>
                      <a:pt x="1806" y="1712"/>
                    </a:lnTo>
                    <a:lnTo>
                      <a:pt x="1806" y="1994"/>
                    </a:lnTo>
                    <a:lnTo>
                      <a:pt x="1787" y="2295"/>
                    </a:lnTo>
                    <a:lnTo>
                      <a:pt x="1749" y="2577"/>
                    </a:lnTo>
                    <a:lnTo>
                      <a:pt x="1693" y="2822"/>
                    </a:lnTo>
                    <a:lnTo>
                      <a:pt x="1598" y="3066"/>
                    </a:lnTo>
                    <a:lnTo>
                      <a:pt x="1485" y="3273"/>
                    </a:lnTo>
                    <a:lnTo>
                      <a:pt x="1411" y="3348"/>
                    </a:lnTo>
                    <a:lnTo>
                      <a:pt x="1335" y="3442"/>
                    </a:lnTo>
                    <a:lnTo>
                      <a:pt x="1297" y="3461"/>
                    </a:lnTo>
                    <a:lnTo>
                      <a:pt x="1241" y="3480"/>
                    </a:lnTo>
                    <a:lnTo>
                      <a:pt x="1147" y="3480"/>
                    </a:lnTo>
                    <a:lnTo>
                      <a:pt x="1034" y="3442"/>
                    </a:lnTo>
                    <a:lnTo>
                      <a:pt x="921" y="3442"/>
                    </a:lnTo>
                    <a:lnTo>
                      <a:pt x="827" y="3442"/>
                    </a:lnTo>
                    <a:lnTo>
                      <a:pt x="714" y="3480"/>
                    </a:lnTo>
                    <a:lnTo>
                      <a:pt x="620" y="3480"/>
                    </a:lnTo>
                    <a:lnTo>
                      <a:pt x="564" y="3461"/>
                    </a:lnTo>
                    <a:lnTo>
                      <a:pt x="527" y="3442"/>
                    </a:lnTo>
                    <a:lnTo>
                      <a:pt x="470" y="3385"/>
                    </a:lnTo>
                    <a:lnTo>
                      <a:pt x="432" y="3311"/>
                    </a:lnTo>
                    <a:lnTo>
                      <a:pt x="375" y="3160"/>
                    </a:lnTo>
                    <a:lnTo>
                      <a:pt x="319" y="2991"/>
                    </a:lnTo>
                    <a:lnTo>
                      <a:pt x="263" y="2822"/>
                    </a:lnTo>
                    <a:lnTo>
                      <a:pt x="187" y="2670"/>
                    </a:lnTo>
                    <a:lnTo>
                      <a:pt x="113" y="2540"/>
                    </a:lnTo>
                    <a:lnTo>
                      <a:pt x="56" y="2389"/>
                    </a:lnTo>
                    <a:lnTo>
                      <a:pt x="0" y="2200"/>
                    </a:lnTo>
                    <a:lnTo>
                      <a:pt x="0" y="2013"/>
                    </a:lnTo>
                    <a:lnTo>
                      <a:pt x="37" y="1825"/>
                    </a:lnTo>
                    <a:lnTo>
                      <a:pt x="93" y="1448"/>
                    </a:lnTo>
                    <a:lnTo>
                      <a:pt x="131" y="1034"/>
                    </a:lnTo>
                    <a:lnTo>
                      <a:pt x="150" y="847"/>
                    </a:lnTo>
                    <a:lnTo>
                      <a:pt x="187" y="677"/>
                    </a:lnTo>
                    <a:lnTo>
                      <a:pt x="225" y="602"/>
                    </a:lnTo>
                    <a:lnTo>
                      <a:pt x="263" y="546"/>
                    </a:lnTo>
                    <a:lnTo>
                      <a:pt x="356" y="470"/>
                    </a:lnTo>
                    <a:lnTo>
                      <a:pt x="470" y="414"/>
                    </a:lnTo>
                    <a:lnTo>
                      <a:pt x="564" y="338"/>
                    </a:lnTo>
                    <a:lnTo>
                      <a:pt x="657" y="245"/>
                    </a:lnTo>
                    <a:lnTo>
                      <a:pt x="733" y="132"/>
                    </a:lnTo>
                    <a:lnTo>
                      <a:pt x="827" y="37"/>
                    </a:lnTo>
                    <a:lnTo>
                      <a:pt x="883" y="0"/>
                    </a:lnTo>
                    <a:lnTo>
                      <a:pt x="921" y="0"/>
                    </a:lnTo>
                    <a:close/>
                  </a:path>
                </a:pathLst>
              </a:custGeom>
              <a:solidFill>
                <a:srgbClr val="87A4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8" name="Freeform 363"/>
              <p:cNvSpPr/>
              <p:nvPr/>
            </p:nvSpPr>
            <p:spPr bwMode="auto">
              <a:xfrm>
                <a:off x="3253" y="3666"/>
                <a:ext cx="286" cy="537"/>
              </a:xfrm>
              <a:custGeom>
                <a:avLst/>
                <a:gdLst>
                  <a:gd name="T0" fmla="*/ 151 w 3143"/>
                  <a:gd name="T1" fmla="*/ 2 h 5906"/>
                  <a:gd name="T2" fmla="*/ 164 w 3143"/>
                  <a:gd name="T3" fmla="*/ 12 h 5906"/>
                  <a:gd name="T4" fmla="*/ 185 w 3143"/>
                  <a:gd name="T5" fmla="*/ 38 h 5906"/>
                  <a:gd name="T6" fmla="*/ 207 w 3143"/>
                  <a:gd name="T7" fmla="*/ 58 h 5906"/>
                  <a:gd name="T8" fmla="*/ 229 w 3143"/>
                  <a:gd name="T9" fmla="*/ 74 h 5906"/>
                  <a:gd name="T10" fmla="*/ 245 w 3143"/>
                  <a:gd name="T11" fmla="*/ 86 h 5906"/>
                  <a:gd name="T12" fmla="*/ 257 w 3143"/>
                  <a:gd name="T13" fmla="*/ 104 h 5906"/>
                  <a:gd name="T14" fmla="*/ 264 w 3143"/>
                  <a:gd name="T15" fmla="*/ 132 h 5906"/>
                  <a:gd name="T16" fmla="*/ 267 w 3143"/>
                  <a:gd name="T17" fmla="*/ 192 h 5906"/>
                  <a:gd name="T18" fmla="*/ 276 w 3143"/>
                  <a:gd name="T19" fmla="*/ 253 h 5906"/>
                  <a:gd name="T20" fmla="*/ 284 w 3143"/>
                  <a:gd name="T21" fmla="*/ 311 h 5906"/>
                  <a:gd name="T22" fmla="*/ 284 w 3143"/>
                  <a:gd name="T23" fmla="*/ 340 h 5906"/>
                  <a:gd name="T24" fmla="*/ 277 w 3143"/>
                  <a:gd name="T25" fmla="*/ 368 h 5906"/>
                  <a:gd name="T26" fmla="*/ 267 w 3143"/>
                  <a:gd name="T27" fmla="*/ 392 h 5906"/>
                  <a:gd name="T28" fmla="*/ 245 w 3143"/>
                  <a:gd name="T29" fmla="*/ 434 h 5906"/>
                  <a:gd name="T30" fmla="*/ 228 w 3143"/>
                  <a:gd name="T31" fmla="*/ 487 h 5906"/>
                  <a:gd name="T32" fmla="*/ 212 w 3143"/>
                  <a:gd name="T33" fmla="*/ 522 h 5906"/>
                  <a:gd name="T34" fmla="*/ 199 w 3143"/>
                  <a:gd name="T35" fmla="*/ 535 h 5906"/>
                  <a:gd name="T36" fmla="*/ 183 w 3143"/>
                  <a:gd name="T37" fmla="*/ 537 h 5906"/>
                  <a:gd name="T38" fmla="*/ 159 w 3143"/>
                  <a:gd name="T39" fmla="*/ 532 h 5906"/>
                  <a:gd name="T40" fmla="*/ 142 w 3143"/>
                  <a:gd name="T41" fmla="*/ 530 h 5906"/>
                  <a:gd name="T42" fmla="*/ 127 w 3143"/>
                  <a:gd name="T43" fmla="*/ 532 h 5906"/>
                  <a:gd name="T44" fmla="*/ 101 w 3143"/>
                  <a:gd name="T45" fmla="*/ 537 h 5906"/>
                  <a:gd name="T46" fmla="*/ 86 w 3143"/>
                  <a:gd name="T47" fmla="*/ 535 h 5906"/>
                  <a:gd name="T48" fmla="*/ 72 w 3143"/>
                  <a:gd name="T49" fmla="*/ 522 h 5906"/>
                  <a:gd name="T50" fmla="*/ 57 w 3143"/>
                  <a:gd name="T51" fmla="*/ 487 h 5906"/>
                  <a:gd name="T52" fmla="*/ 39 w 3143"/>
                  <a:gd name="T53" fmla="*/ 434 h 5906"/>
                  <a:gd name="T54" fmla="*/ 17 w 3143"/>
                  <a:gd name="T55" fmla="*/ 392 h 5906"/>
                  <a:gd name="T56" fmla="*/ 4 w 3143"/>
                  <a:gd name="T57" fmla="*/ 356 h 5906"/>
                  <a:gd name="T58" fmla="*/ 0 w 3143"/>
                  <a:gd name="T59" fmla="*/ 327 h 5906"/>
                  <a:gd name="T60" fmla="*/ 4 w 3143"/>
                  <a:gd name="T61" fmla="*/ 282 h 5906"/>
                  <a:gd name="T62" fmla="*/ 14 w 3143"/>
                  <a:gd name="T63" fmla="*/ 222 h 5906"/>
                  <a:gd name="T64" fmla="*/ 19 w 3143"/>
                  <a:gd name="T65" fmla="*/ 161 h 5906"/>
                  <a:gd name="T66" fmla="*/ 24 w 3143"/>
                  <a:gd name="T67" fmla="*/ 118 h 5906"/>
                  <a:gd name="T68" fmla="*/ 34 w 3143"/>
                  <a:gd name="T69" fmla="*/ 94 h 5906"/>
                  <a:gd name="T70" fmla="*/ 48 w 3143"/>
                  <a:gd name="T71" fmla="*/ 79 h 5906"/>
                  <a:gd name="T72" fmla="*/ 70 w 3143"/>
                  <a:gd name="T73" fmla="*/ 63 h 5906"/>
                  <a:gd name="T74" fmla="*/ 86 w 3143"/>
                  <a:gd name="T75" fmla="*/ 53 h 5906"/>
                  <a:gd name="T76" fmla="*/ 113 w 3143"/>
                  <a:gd name="T77" fmla="*/ 21 h 5906"/>
                  <a:gd name="T78" fmla="*/ 127 w 3143"/>
                  <a:gd name="T79" fmla="*/ 5 h 5906"/>
                  <a:gd name="T80" fmla="*/ 142 w 3143"/>
                  <a:gd name="T81" fmla="*/ 0 h 590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3143" h="5906">
                    <a:moveTo>
                      <a:pt x="1563" y="0"/>
                    </a:moveTo>
                    <a:lnTo>
                      <a:pt x="1656" y="20"/>
                    </a:lnTo>
                    <a:lnTo>
                      <a:pt x="1732" y="57"/>
                    </a:lnTo>
                    <a:lnTo>
                      <a:pt x="1806" y="132"/>
                    </a:lnTo>
                    <a:lnTo>
                      <a:pt x="1882" y="226"/>
                    </a:lnTo>
                    <a:lnTo>
                      <a:pt x="2033" y="414"/>
                    </a:lnTo>
                    <a:lnTo>
                      <a:pt x="2183" y="583"/>
                    </a:lnTo>
                    <a:lnTo>
                      <a:pt x="2277" y="640"/>
                    </a:lnTo>
                    <a:lnTo>
                      <a:pt x="2352" y="696"/>
                    </a:lnTo>
                    <a:lnTo>
                      <a:pt x="2521" y="809"/>
                    </a:lnTo>
                    <a:lnTo>
                      <a:pt x="2616" y="865"/>
                    </a:lnTo>
                    <a:lnTo>
                      <a:pt x="2691" y="941"/>
                    </a:lnTo>
                    <a:lnTo>
                      <a:pt x="2747" y="1034"/>
                    </a:lnTo>
                    <a:lnTo>
                      <a:pt x="2823" y="1147"/>
                    </a:lnTo>
                    <a:lnTo>
                      <a:pt x="2860" y="1298"/>
                    </a:lnTo>
                    <a:lnTo>
                      <a:pt x="2898" y="1448"/>
                    </a:lnTo>
                    <a:lnTo>
                      <a:pt x="2935" y="1769"/>
                    </a:lnTo>
                    <a:lnTo>
                      <a:pt x="2935" y="2107"/>
                    </a:lnTo>
                    <a:lnTo>
                      <a:pt x="2974" y="2445"/>
                    </a:lnTo>
                    <a:lnTo>
                      <a:pt x="3030" y="2785"/>
                    </a:lnTo>
                    <a:lnTo>
                      <a:pt x="3087" y="3104"/>
                    </a:lnTo>
                    <a:lnTo>
                      <a:pt x="3124" y="3424"/>
                    </a:lnTo>
                    <a:lnTo>
                      <a:pt x="3143" y="3593"/>
                    </a:lnTo>
                    <a:lnTo>
                      <a:pt x="3124" y="3743"/>
                    </a:lnTo>
                    <a:lnTo>
                      <a:pt x="3087" y="3912"/>
                    </a:lnTo>
                    <a:lnTo>
                      <a:pt x="3048" y="4044"/>
                    </a:lnTo>
                    <a:lnTo>
                      <a:pt x="2992" y="4176"/>
                    </a:lnTo>
                    <a:lnTo>
                      <a:pt x="2935" y="4308"/>
                    </a:lnTo>
                    <a:lnTo>
                      <a:pt x="2803" y="4534"/>
                    </a:lnTo>
                    <a:lnTo>
                      <a:pt x="2691" y="4778"/>
                    </a:lnTo>
                    <a:lnTo>
                      <a:pt x="2597" y="5060"/>
                    </a:lnTo>
                    <a:lnTo>
                      <a:pt x="2503" y="5361"/>
                    </a:lnTo>
                    <a:lnTo>
                      <a:pt x="2389" y="5624"/>
                    </a:lnTo>
                    <a:lnTo>
                      <a:pt x="2333" y="5737"/>
                    </a:lnTo>
                    <a:lnTo>
                      <a:pt x="2259" y="5831"/>
                    </a:lnTo>
                    <a:lnTo>
                      <a:pt x="2183" y="5888"/>
                    </a:lnTo>
                    <a:lnTo>
                      <a:pt x="2089" y="5906"/>
                    </a:lnTo>
                    <a:lnTo>
                      <a:pt x="2014" y="5906"/>
                    </a:lnTo>
                    <a:lnTo>
                      <a:pt x="1920" y="5888"/>
                    </a:lnTo>
                    <a:lnTo>
                      <a:pt x="1750" y="5850"/>
                    </a:lnTo>
                    <a:lnTo>
                      <a:pt x="1656" y="5831"/>
                    </a:lnTo>
                    <a:lnTo>
                      <a:pt x="1563" y="5831"/>
                    </a:lnTo>
                    <a:lnTo>
                      <a:pt x="1468" y="5831"/>
                    </a:lnTo>
                    <a:lnTo>
                      <a:pt x="1392" y="5850"/>
                    </a:lnTo>
                    <a:lnTo>
                      <a:pt x="1205" y="5888"/>
                    </a:lnTo>
                    <a:lnTo>
                      <a:pt x="1110" y="5906"/>
                    </a:lnTo>
                    <a:lnTo>
                      <a:pt x="1036" y="5906"/>
                    </a:lnTo>
                    <a:lnTo>
                      <a:pt x="941" y="5888"/>
                    </a:lnTo>
                    <a:lnTo>
                      <a:pt x="865" y="5831"/>
                    </a:lnTo>
                    <a:lnTo>
                      <a:pt x="791" y="5737"/>
                    </a:lnTo>
                    <a:lnTo>
                      <a:pt x="735" y="5624"/>
                    </a:lnTo>
                    <a:lnTo>
                      <a:pt x="622" y="5361"/>
                    </a:lnTo>
                    <a:lnTo>
                      <a:pt x="527" y="5060"/>
                    </a:lnTo>
                    <a:lnTo>
                      <a:pt x="433" y="4778"/>
                    </a:lnTo>
                    <a:lnTo>
                      <a:pt x="321" y="4534"/>
                    </a:lnTo>
                    <a:lnTo>
                      <a:pt x="189" y="4308"/>
                    </a:lnTo>
                    <a:lnTo>
                      <a:pt x="76" y="4044"/>
                    </a:lnTo>
                    <a:lnTo>
                      <a:pt x="39" y="3912"/>
                    </a:lnTo>
                    <a:lnTo>
                      <a:pt x="0" y="3743"/>
                    </a:lnTo>
                    <a:lnTo>
                      <a:pt x="0" y="3593"/>
                    </a:lnTo>
                    <a:lnTo>
                      <a:pt x="0" y="3424"/>
                    </a:lnTo>
                    <a:lnTo>
                      <a:pt x="39" y="3104"/>
                    </a:lnTo>
                    <a:lnTo>
                      <a:pt x="113" y="2785"/>
                    </a:lnTo>
                    <a:lnTo>
                      <a:pt x="151" y="2445"/>
                    </a:lnTo>
                    <a:lnTo>
                      <a:pt x="189" y="2107"/>
                    </a:lnTo>
                    <a:lnTo>
                      <a:pt x="208" y="1769"/>
                    </a:lnTo>
                    <a:lnTo>
                      <a:pt x="226" y="1448"/>
                    </a:lnTo>
                    <a:lnTo>
                      <a:pt x="264" y="1298"/>
                    </a:lnTo>
                    <a:lnTo>
                      <a:pt x="321" y="1147"/>
                    </a:lnTo>
                    <a:lnTo>
                      <a:pt x="377" y="1034"/>
                    </a:lnTo>
                    <a:lnTo>
                      <a:pt x="433" y="941"/>
                    </a:lnTo>
                    <a:lnTo>
                      <a:pt x="527" y="865"/>
                    </a:lnTo>
                    <a:lnTo>
                      <a:pt x="603" y="809"/>
                    </a:lnTo>
                    <a:lnTo>
                      <a:pt x="772" y="696"/>
                    </a:lnTo>
                    <a:lnTo>
                      <a:pt x="865" y="640"/>
                    </a:lnTo>
                    <a:lnTo>
                      <a:pt x="941" y="583"/>
                    </a:lnTo>
                    <a:lnTo>
                      <a:pt x="1092" y="414"/>
                    </a:lnTo>
                    <a:lnTo>
                      <a:pt x="1242" y="226"/>
                    </a:lnTo>
                    <a:lnTo>
                      <a:pt x="1318" y="132"/>
                    </a:lnTo>
                    <a:lnTo>
                      <a:pt x="1392" y="57"/>
                    </a:lnTo>
                    <a:lnTo>
                      <a:pt x="1487" y="20"/>
                    </a:lnTo>
                    <a:lnTo>
                      <a:pt x="1563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9" name="Freeform 364"/>
              <p:cNvSpPr/>
              <p:nvPr/>
            </p:nvSpPr>
            <p:spPr bwMode="auto">
              <a:xfrm>
                <a:off x="3235" y="3697"/>
                <a:ext cx="285" cy="489"/>
              </a:xfrm>
              <a:custGeom>
                <a:avLst/>
                <a:gdLst>
                  <a:gd name="T0" fmla="*/ 150 w 3141"/>
                  <a:gd name="T1" fmla="*/ 0 h 5380"/>
                  <a:gd name="T2" fmla="*/ 166 w 3141"/>
                  <a:gd name="T3" fmla="*/ 10 h 5380"/>
                  <a:gd name="T4" fmla="*/ 186 w 3141"/>
                  <a:gd name="T5" fmla="*/ 32 h 5380"/>
                  <a:gd name="T6" fmla="*/ 215 w 3141"/>
                  <a:gd name="T7" fmla="*/ 58 h 5380"/>
                  <a:gd name="T8" fmla="*/ 237 w 3141"/>
                  <a:gd name="T9" fmla="*/ 72 h 5380"/>
                  <a:gd name="T10" fmla="*/ 251 w 3141"/>
                  <a:gd name="T11" fmla="*/ 85 h 5380"/>
                  <a:gd name="T12" fmla="*/ 261 w 3141"/>
                  <a:gd name="T13" fmla="*/ 106 h 5380"/>
                  <a:gd name="T14" fmla="*/ 266 w 3141"/>
                  <a:gd name="T15" fmla="*/ 147 h 5380"/>
                  <a:gd name="T16" fmla="*/ 271 w 3141"/>
                  <a:gd name="T17" fmla="*/ 202 h 5380"/>
                  <a:gd name="T18" fmla="*/ 282 w 3141"/>
                  <a:gd name="T19" fmla="*/ 256 h 5380"/>
                  <a:gd name="T20" fmla="*/ 285 w 3141"/>
                  <a:gd name="T21" fmla="*/ 296 h 5380"/>
                  <a:gd name="T22" fmla="*/ 282 w 3141"/>
                  <a:gd name="T23" fmla="*/ 323 h 5380"/>
                  <a:gd name="T24" fmla="*/ 268 w 3141"/>
                  <a:gd name="T25" fmla="*/ 356 h 5380"/>
                  <a:gd name="T26" fmla="*/ 246 w 3141"/>
                  <a:gd name="T27" fmla="*/ 397 h 5380"/>
                  <a:gd name="T28" fmla="*/ 229 w 3141"/>
                  <a:gd name="T29" fmla="*/ 444 h 5380"/>
                  <a:gd name="T30" fmla="*/ 213 w 3141"/>
                  <a:gd name="T31" fmla="*/ 475 h 5380"/>
                  <a:gd name="T32" fmla="*/ 200 w 3141"/>
                  <a:gd name="T33" fmla="*/ 487 h 5380"/>
                  <a:gd name="T34" fmla="*/ 184 w 3141"/>
                  <a:gd name="T35" fmla="*/ 489 h 5380"/>
                  <a:gd name="T36" fmla="*/ 159 w 3141"/>
                  <a:gd name="T37" fmla="*/ 484 h 5380"/>
                  <a:gd name="T38" fmla="*/ 143 w 3141"/>
                  <a:gd name="T39" fmla="*/ 482 h 5380"/>
                  <a:gd name="T40" fmla="*/ 126 w 3141"/>
                  <a:gd name="T41" fmla="*/ 484 h 5380"/>
                  <a:gd name="T42" fmla="*/ 102 w 3141"/>
                  <a:gd name="T43" fmla="*/ 489 h 5380"/>
                  <a:gd name="T44" fmla="*/ 87 w 3141"/>
                  <a:gd name="T45" fmla="*/ 487 h 5380"/>
                  <a:gd name="T46" fmla="*/ 73 w 3141"/>
                  <a:gd name="T47" fmla="*/ 475 h 5380"/>
                  <a:gd name="T48" fmla="*/ 58 w 3141"/>
                  <a:gd name="T49" fmla="*/ 444 h 5380"/>
                  <a:gd name="T50" fmla="*/ 41 w 3141"/>
                  <a:gd name="T51" fmla="*/ 397 h 5380"/>
                  <a:gd name="T52" fmla="*/ 19 w 3141"/>
                  <a:gd name="T53" fmla="*/ 356 h 5380"/>
                  <a:gd name="T54" fmla="*/ 3 w 3141"/>
                  <a:gd name="T55" fmla="*/ 323 h 5380"/>
                  <a:gd name="T56" fmla="*/ 0 w 3141"/>
                  <a:gd name="T57" fmla="*/ 296 h 5380"/>
                  <a:gd name="T58" fmla="*/ 5 w 3141"/>
                  <a:gd name="T59" fmla="*/ 256 h 5380"/>
                  <a:gd name="T60" fmla="*/ 15 w 3141"/>
                  <a:gd name="T61" fmla="*/ 202 h 5380"/>
                  <a:gd name="T62" fmla="*/ 19 w 3141"/>
                  <a:gd name="T63" fmla="*/ 147 h 5380"/>
                  <a:gd name="T64" fmla="*/ 26 w 3141"/>
                  <a:gd name="T65" fmla="*/ 106 h 5380"/>
                  <a:gd name="T66" fmla="*/ 36 w 3141"/>
                  <a:gd name="T67" fmla="*/ 85 h 5380"/>
                  <a:gd name="T68" fmla="*/ 48 w 3141"/>
                  <a:gd name="T69" fmla="*/ 72 h 5380"/>
                  <a:gd name="T70" fmla="*/ 72 w 3141"/>
                  <a:gd name="T71" fmla="*/ 58 h 5380"/>
                  <a:gd name="T72" fmla="*/ 101 w 3141"/>
                  <a:gd name="T73" fmla="*/ 32 h 5380"/>
                  <a:gd name="T74" fmla="*/ 121 w 3141"/>
                  <a:gd name="T75" fmla="*/ 10 h 5380"/>
                  <a:gd name="T76" fmla="*/ 135 w 3141"/>
                  <a:gd name="T77" fmla="*/ 0 h 53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3141" h="5380">
                    <a:moveTo>
                      <a:pt x="1580" y="0"/>
                    </a:moveTo>
                    <a:lnTo>
                      <a:pt x="1656" y="0"/>
                    </a:lnTo>
                    <a:lnTo>
                      <a:pt x="1749" y="56"/>
                    </a:lnTo>
                    <a:lnTo>
                      <a:pt x="1825" y="112"/>
                    </a:lnTo>
                    <a:lnTo>
                      <a:pt x="1899" y="188"/>
                    </a:lnTo>
                    <a:lnTo>
                      <a:pt x="2051" y="357"/>
                    </a:lnTo>
                    <a:lnTo>
                      <a:pt x="2201" y="526"/>
                    </a:lnTo>
                    <a:lnTo>
                      <a:pt x="2370" y="639"/>
                    </a:lnTo>
                    <a:lnTo>
                      <a:pt x="2539" y="734"/>
                    </a:lnTo>
                    <a:lnTo>
                      <a:pt x="2615" y="790"/>
                    </a:lnTo>
                    <a:lnTo>
                      <a:pt x="2709" y="847"/>
                    </a:lnTo>
                    <a:lnTo>
                      <a:pt x="2766" y="940"/>
                    </a:lnTo>
                    <a:lnTo>
                      <a:pt x="2822" y="1053"/>
                    </a:lnTo>
                    <a:lnTo>
                      <a:pt x="2879" y="1166"/>
                    </a:lnTo>
                    <a:lnTo>
                      <a:pt x="2916" y="1317"/>
                    </a:lnTo>
                    <a:lnTo>
                      <a:pt x="2935" y="1618"/>
                    </a:lnTo>
                    <a:lnTo>
                      <a:pt x="2953" y="1919"/>
                    </a:lnTo>
                    <a:lnTo>
                      <a:pt x="2991" y="2219"/>
                    </a:lnTo>
                    <a:lnTo>
                      <a:pt x="3029" y="2520"/>
                    </a:lnTo>
                    <a:lnTo>
                      <a:pt x="3104" y="2821"/>
                    </a:lnTo>
                    <a:lnTo>
                      <a:pt x="3141" y="3122"/>
                    </a:lnTo>
                    <a:lnTo>
                      <a:pt x="3141" y="3254"/>
                    </a:lnTo>
                    <a:lnTo>
                      <a:pt x="3141" y="3404"/>
                    </a:lnTo>
                    <a:lnTo>
                      <a:pt x="3104" y="3555"/>
                    </a:lnTo>
                    <a:lnTo>
                      <a:pt x="3066" y="3686"/>
                    </a:lnTo>
                    <a:lnTo>
                      <a:pt x="2953" y="3913"/>
                    </a:lnTo>
                    <a:lnTo>
                      <a:pt x="2822" y="4138"/>
                    </a:lnTo>
                    <a:lnTo>
                      <a:pt x="2709" y="4364"/>
                    </a:lnTo>
                    <a:lnTo>
                      <a:pt x="2615" y="4608"/>
                    </a:lnTo>
                    <a:lnTo>
                      <a:pt x="2521" y="4890"/>
                    </a:lnTo>
                    <a:lnTo>
                      <a:pt x="2408" y="5135"/>
                    </a:lnTo>
                    <a:lnTo>
                      <a:pt x="2352" y="5229"/>
                    </a:lnTo>
                    <a:lnTo>
                      <a:pt x="2276" y="5304"/>
                    </a:lnTo>
                    <a:lnTo>
                      <a:pt x="2201" y="5361"/>
                    </a:lnTo>
                    <a:lnTo>
                      <a:pt x="2107" y="5380"/>
                    </a:lnTo>
                    <a:lnTo>
                      <a:pt x="2031" y="5380"/>
                    </a:lnTo>
                    <a:lnTo>
                      <a:pt x="1938" y="5380"/>
                    </a:lnTo>
                    <a:lnTo>
                      <a:pt x="1749" y="5323"/>
                    </a:lnTo>
                    <a:lnTo>
                      <a:pt x="1674" y="5304"/>
                    </a:lnTo>
                    <a:lnTo>
                      <a:pt x="1580" y="5304"/>
                    </a:lnTo>
                    <a:lnTo>
                      <a:pt x="1485" y="5304"/>
                    </a:lnTo>
                    <a:lnTo>
                      <a:pt x="1392" y="5323"/>
                    </a:lnTo>
                    <a:lnTo>
                      <a:pt x="1223" y="5380"/>
                    </a:lnTo>
                    <a:lnTo>
                      <a:pt x="1128" y="5380"/>
                    </a:lnTo>
                    <a:lnTo>
                      <a:pt x="1053" y="5380"/>
                    </a:lnTo>
                    <a:lnTo>
                      <a:pt x="959" y="5361"/>
                    </a:lnTo>
                    <a:lnTo>
                      <a:pt x="884" y="5304"/>
                    </a:lnTo>
                    <a:lnTo>
                      <a:pt x="809" y="5229"/>
                    </a:lnTo>
                    <a:lnTo>
                      <a:pt x="752" y="5135"/>
                    </a:lnTo>
                    <a:lnTo>
                      <a:pt x="639" y="4890"/>
                    </a:lnTo>
                    <a:lnTo>
                      <a:pt x="545" y="4608"/>
                    </a:lnTo>
                    <a:lnTo>
                      <a:pt x="451" y="4364"/>
                    </a:lnTo>
                    <a:lnTo>
                      <a:pt x="338" y="4138"/>
                    </a:lnTo>
                    <a:lnTo>
                      <a:pt x="206" y="3913"/>
                    </a:lnTo>
                    <a:lnTo>
                      <a:pt x="93" y="3686"/>
                    </a:lnTo>
                    <a:lnTo>
                      <a:pt x="37" y="3555"/>
                    </a:lnTo>
                    <a:lnTo>
                      <a:pt x="18" y="3404"/>
                    </a:lnTo>
                    <a:lnTo>
                      <a:pt x="0" y="3254"/>
                    </a:lnTo>
                    <a:lnTo>
                      <a:pt x="18" y="3122"/>
                    </a:lnTo>
                    <a:lnTo>
                      <a:pt x="56" y="2821"/>
                    </a:lnTo>
                    <a:lnTo>
                      <a:pt x="113" y="2520"/>
                    </a:lnTo>
                    <a:lnTo>
                      <a:pt x="169" y="2219"/>
                    </a:lnTo>
                    <a:lnTo>
                      <a:pt x="206" y="1919"/>
                    </a:lnTo>
                    <a:lnTo>
                      <a:pt x="206" y="1618"/>
                    </a:lnTo>
                    <a:lnTo>
                      <a:pt x="245" y="1317"/>
                    </a:lnTo>
                    <a:lnTo>
                      <a:pt x="282" y="1166"/>
                    </a:lnTo>
                    <a:lnTo>
                      <a:pt x="319" y="1053"/>
                    </a:lnTo>
                    <a:lnTo>
                      <a:pt x="395" y="940"/>
                    </a:lnTo>
                    <a:lnTo>
                      <a:pt x="451" y="847"/>
                    </a:lnTo>
                    <a:lnTo>
                      <a:pt x="527" y="790"/>
                    </a:lnTo>
                    <a:lnTo>
                      <a:pt x="620" y="734"/>
                    </a:lnTo>
                    <a:lnTo>
                      <a:pt x="789" y="639"/>
                    </a:lnTo>
                    <a:lnTo>
                      <a:pt x="959" y="526"/>
                    </a:lnTo>
                    <a:lnTo>
                      <a:pt x="1110" y="357"/>
                    </a:lnTo>
                    <a:lnTo>
                      <a:pt x="1260" y="188"/>
                    </a:lnTo>
                    <a:lnTo>
                      <a:pt x="1335" y="112"/>
                    </a:lnTo>
                    <a:lnTo>
                      <a:pt x="1411" y="56"/>
                    </a:lnTo>
                    <a:lnTo>
                      <a:pt x="1485" y="0"/>
                    </a:lnTo>
                    <a:lnTo>
                      <a:pt x="1580" y="0"/>
                    </a:lnTo>
                    <a:close/>
                  </a:path>
                </a:pathLst>
              </a:custGeom>
              <a:solidFill>
                <a:srgbClr val="C2DA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0" name="Freeform 365"/>
              <p:cNvSpPr/>
              <p:nvPr/>
            </p:nvSpPr>
            <p:spPr bwMode="auto">
              <a:xfrm>
                <a:off x="4095" y="4000"/>
                <a:ext cx="274" cy="322"/>
              </a:xfrm>
              <a:custGeom>
                <a:avLst/>
                <a:gdLst>
                  <a:gd name="T0" fmla="*/ 144 w 3018"/>
                  <a:gd name="T1" fmla="*/ 0 h 3545"/>
                  <a:gd name="T2" fmla="*/ 164 w 3018"/>
                  <a:gd name="T3" fmla="*/ 11 h 3545"/>
                  <a:gd name="T4" fmla="*/ 192 w 3018"/>
                  <a:gd name="T5" fmla="*/ 32 h 3545"/>
                  <a:gd name="T6" fmla="*/ 222 w 3018"/>
                  <a:gd name="T7" fmla="*/ 43 h 3545"/>
                  <a:gd name="T8" fmla="*/ 242 w 3018"/>
                  <a:gd name="T9" fmla="*/ 57 h 3545"/>
                  <a:gd name="T10" fmla="*/ 251 w 3018"/>
                  <a:gd name="T11" fmla="*/ 71 h 3545"/>
                  <a:gd name="T12" fmla="*/ 256 w 3018"/>
                  <a:gd name="T13" fmla="*/ 96 h 3545"/>
                  <a:gd name="T14" fmla="*/ 260 w 3018"/>
                  <a:gd name="T15" fmla="*/ 135 h 3545"/>
                  <a:gd name="T16" fmla="*/ 269 w 3018"/>
                  <a:gd name="T17" fmla="*/ 169 h 3545"/>
                  <a:gd name="T18" fmla="*/ 274 w 3018"/>
                  <a:gd name="T19" fmla="*/ 196 h 3545"/>
                  <a:gd name="T20" fmla="*/ 272 w 3018"/>
                  <a:gd name="T21" fmla="*/ 212 h 3545"/>
                  <a:gd name="T22" fmla="*/ 258 w 3018"/>
                  <a:gd name="T23" fmla="*/ 235 h 3545"/>
                  <a:gd name="T24" fmla="*/ 235 w 3018"/>
                  <a:gd name="T25" fmla="*/ 260 h 3545"/>
                  <a:gd name="T26" fmla="*/ 219 w 3018"/>
                  <a:gd name="T27" fmla="*/ 292 h 3545"/>
                  <a:gd name="T28" fmla="*/ 203 w 3018"/>
                  <a:gd name="T29" fmla="*/ 313 h 3545"/>
                  <a:gd name="T30" fmla="*/ 192 w 3018"/>
                  <a:gd name="T31" fmla="*/ 320 h 3545"/>
                  <a:gd name="T32" fmla="*/ 169 w 3018"/>
                  <a:gd name="T33" fmla="*/ 322 h 3545"/>
                  <a:gd name="T34" fmla="*/ 137 w 3018"/>
                  <a:gd name="T35" fmla="*/ 317 h 3545"/>
                  <a:gd name="T36" fmla="*/ 105 w 3018"/>
                  <a:gd name="T37" fmla="*/ 322 h 3545"/>
                  <a:gd name="T38" fmla="*/ 82 w 3018"/>
                  <a:gd name="T39" fmla="*/ 320 h 3545"/>
                  <a:gd name="T40" fmla="*/ 69 w 3018"/>
                  <a:gd name="T41" fmla="*/ 313 h 3545"/>
                  <a:gd name="T42" fmla="*/ 55 w 3018"/>
                  <a:gd name="T43" fmla="*/ 292 h 3545"/>
                  <a:gd name="T44" fmla="*/ 39 w 3018"/>
                  <a:gd name="T45" fmla="*/ 260 h 3545"/>
                  <a:gd name="T46" fmla="*/ 16 w 3018"/>
                  <a:gd name="T47" fmla="*/ 235 h 3545"/>
                  <a:gd name="T48" fmla="*/ 2 w 3018"/>
                  <a:gd name="T49" fmla="*/ 212 h 3545"/>
                  <a:gd name="T50" fmla="*/ 0 w 3018"/>
                  <a:gd name="T51" fmla="*/ 196 h 3545"/>
                  <a:gd name="T52" fmla="*/ 2 w 3018"/>
                  <a:gd name="T53" fmla="*/ 169 h 3545"/>
                  <a:gd name="T54" fmla="*/ 14 w 3018"/>
                  <a:gd name="T55" fmla="*/ 135 h 3545"/>
                  <a:gd name="T56" fmla="*/ 18 w 3018"/>
                  <a:gd name="T57" fmla="*/ 96 h 3545"/>
                  <a:gd name="T58" fmla="*/ 23 w 3018"/>
                  <a:gd name="T59" fmla="*/ 71 h 3545"/>
                  <a:gd name="T60" fmla="*/ 32 w 3018"/>
                  <a:gd name="T61" fmla="*/ 57 h 3545"/>
                  <a:gd name="T62" fmla="*/ 53 w 3018"/>
                  <a:gd name="T63" fmla="*/ 43 h 3545"/>
                  <a:gd name="T64" fmla="*/ 82 w 3018"/>
                  <a:gd name="T65" fmla="*/ 32 h 3545"/>
                  <a:gd name="T66" fmla="*/ 110 w 3018"/>
                  <a:gd name="T67" fmla="*/ 11 h 3545"/>
                  <a:gd name="T68" fmla="*/ 130 w 3018"/>
                  <a:gd name="T69" fmla="*/ 0 h 354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3018" h="3545">
                    <a:moveTo>
                      <a:pt x="1509" y="0"/>
                    </a:moveTo>
                    <a:lnTo>
                      <a:pt x="1585" y="0"/>
                    </a:lnTo>
                    <a:lnTo>
                      <a:pt x="1660" y="24"/>
                    </a:lnTo>
                    <a:lnTo>
                      <a:pt x="1811" y="125"/>
                    </a:lnTo>
                    <a:lnTo>
                      <a:pt x="1963" y="251"/>
                    </a:lnTo>
                    <a:lnTo>
                      <a:pt x="2114" y="351"/>
                    </a:lnTo>
                    <a:lnTo>
                      <a:pt x="2264" y="426"/>
                    </a:lnTo>
                    <a:lnTo>
                      <a:pt x="2440" y="477"/>
                    </a:lnTo>
                    <a:lnTo>
                      <a:pt x="2591" y="553"/>
                    </a:lnTo>
                    <a:lnTo>
                      <a:pt x="2666" y="627"/>
                    </a:lnTo>
                    <a:lnTo>
                      <a:pt x="2717" y="703"/>
                    </a:lnTo>
                    <a:lnTo>
                      <a:pt x="2767" y="779"/>
                    </a:lnTo>
                    <a:lnTo>
                      <a:pt x="2793" y="854"/>
                    </a:lnTo>
                    <a:lnTo>
                      <a:pt x="2817" y="1055"/>
                    </a:lnTo>
                    <a:lnTo>
                      <a:pt x="2843" y="1256"/>
                    </a:lnTo>
                    <a:lnTo>
                      <a:pt x="2868" y="1483"/>
                    </a:lnTo>
                    <a:lnTo>
                      <a:pt x="2918" y="1658"/>
                    </a:lnTo>
                    <a:lnTo>
                      <a:pt x="2968" y="1859"/>
                    </a:lnTo>
                    <a:lnTo>
                      <a:pt x="3018" y="2062"/>
                    </a:lnTo>
                    <a:lnTo>
                      <a:pt x="3018" y="2162"/>
                    </a:lnTo>
                    <a:lnTo>
                      <a:pt x="3018" y="2263"/>
                    </a:lnTo>
                    <a:lnTo>
                      <a:pt x="2994" y="2338"/>
                    </a:lnTo>
                    <a:lnTo>
                      <a:pt x="2943" y="2438"/>
                    </a:lnTo>
                    <a:lnTo>
                      <a:pt x="2843" y="2589"/>
                    </a:lnTo>
                    <a:lnTo>
                      <a:pt x="2717" y="2715"/>
                    </a:lnTo>
                    <a:lnTo>
                      <a:pt x="2591" y="2866"/>
                    </a:lnTo>
                    <a:lnTo>
                      <a:pt x="2490" y="3041"/>
                    </a:lnTo>
                    <a:lnTo>
                      <a:pt x="2415" y="3218"/>
                    </a:lnTo>
                    <a:lnTo>
                      <a:pt x="2315" y="3394"/>
                    </a:lnTo>
                    <a:lnTo>
                      <a:pt x="2239" y="3444"/>
                    </a:lnTo>
                    <a:lnTo>
                      <a:pt x="2188" y="3495"/>
                    </a:lnTo>
                    <a:lnTo>
                      <a:pt x="2114" y="3519"/>
                    </a:lnTo>
                    <a:lnTo>
                      <a:pt x="2013" y="3545"/>
                    </a:lnTo>
                    <a:lnTo>
                      <a:pt x="1861" y="3545"/>
                    </a:lnTo>
                    <a:lnTo>
                      <a:pt x="1686" y="3519"/>
                    </a:lnTo>
                    <a:lnTo>
                      <a:pt x="1509" y="3495"/>
                    </a:lnTo>
                    <a:lnTo>
                      <a:pt x="1334" y="3519"/>
                    </a:lnTo>
                    <a:lnTo>
                      <a:pt x="1157" y="3545"/>
                    </a:lnTo>
                    <a:lnTo>
                      <a:pt x="981" y="3545"/>
                    </a:lnTo>
                    <a:lnTo>
                      <a:pt x="906" y="3519"/>
                    </a:lnTo>
                    <a:lnTo>
                      <a:pt x="830" y="3495"/>
                    </a:lnTo>
                    <a:lnTo>
                      <a:pt x="755" y="3444"/>
                    </a:lnTo>
                    <a:lnTo>
                      <a:pt x="705" y="3394"/>
                    </a:lnTo>
                    <a:lnTo>
                      <a:pt x="603" y="3218"/>
                    </a:lnTo>
                    <a:lnTo>
                      <a:pt x="503" y="3041"/>
                    </a:lnTo>
                    <a:lnTo>
                      <a:pt x="428" y="2866"/>
                    </a:lnTo>
                    <a:lnTo>
                      <a:pt x="302" y="2715"/>
                    </a:lnTo>
                    <a:lnTo>
                      <a:pt x="177" y="2589"/>
                    </a:lnTo>
                    <a:lnTo>
                      <a:pt x="76" y="2438"/>
                    </a:lnTo>
                    <a:lnTo>
                      <a:pt x="26" y="2338"/>
                    </a:lnTo>
                    <a:lnTo>
                      <a:pt x="0" y="2263"/>
                    </a:lnTo>
                    <a:lnTo>
                      <a:pt x="0" y="2162"/>
                    </a:lnTo>
                    <a:lnTo>
                      <a:pt x="0" y="2062"/>
                    </a:lnTo>
                    <a:lnTo>
                      <a:pt x="26" y="1859"/>
                    </a:lnTo>
                    <a:lnTo>
                      <a:pt x="101" y="1658"/>
                    </a:lnTo>
                    <a:lnTo>
                      <a:pt x="151" y="1483"/>
                    </a:lnTo>
                    <a:lnTo>
                      <a:pt x="177" y="1256"/>
                    </a:lnTo>
                    <a:lnTo>
                      <a:pt x="201" y="1055"/>
                    </a:lnTo>
                    <a:lnTo>
                      <a:pt x="227" y="854"/>
                    </a:lnTo>
                    <a:lnTo>
                      <a:pt x="252" y="779"/>
                    </a:lnTo>
                    <a:lnTo>
                      <a:pt x="302" y="703"/>
                    </a:lnTo>
                    <a:lnTo>
                      <a:pt x="352" y="627"/>
                    </a:lnTo>
                    <a:lnTo>
                      <a:pt x="428" y="553"/>
                    </a:lnTo>
                    <a:lnTo>
                      <a:pt x="579" y="477"/>
                    </a:lnTo>
                    <a:lnTo>
                      <a:pt x="755" y="426"/>
                    </a:lnTo>
                    <a:lnTo>
                      <a:pt x="906" y="351"/>
                    </a:lnTo>
                    <a:lnTo>
                      <a:pt x="1057" y="251"/>
                    </a:lnTo>
                    <a:lnTo>
                      <a:pt x="1208" y="125"/>
                    </a:lnTo>
                    <a:lnTo>
                      <a:pt x="1358" y="24"/>
                    </a:lnTo>
                    <a:lnTo>
                      <a:pt x="1434" y="0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87A4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1" name="Freeform 366"/>
              <p:cNvSpPr/>
              <p:nvPr/>
            </p:nvSpPr>
            <p:spPr bwMode="auto">
              <a:xfrm>
                <a:off x="4077" y="4014"/>
                <a:ext cx="274" cy="283"/>
              </a:xfrm>
              <a:custGeom>
                <a:avLst/>
                <a:gdLst>
                  <a:gd name="T0" fmla="*/ 144 w 3018"/>
                  <a:gd name="T1" fmla="*/ 2 h 3118"/>
                  <a:gd name="T2" fmla="*/ 164 w 3018"/>
                  <a:gd name="T3" fmla="*/ 11 h 3118"/>
                  <a:gd name="T4" fmla="*/ 192 w 3018"/>
                  <a:gd name="T5" fmla="*/ 27 h 3118"/>
                  <a:gd name="T6" fmla="*/ 222 w 3018"/>
                  <a:gd name="T7" fmla="*/ 39 h 3118"/>
                  <a:gd name="T8" fmla="*/ 242 w 3018"/>
                  <a:gd name="T9" fmla="*/ 50 h 3118"/>
                  <a:gd name="T10" fmla="*/ 251 w 3018"/>
                  <a:gd name="T11" fmla="*/ 62 h 3118"/>
                  <a:gd name="T12" fmla="*/ 256 w 3018"/>
                  <a:gd name="T13" fmla="*/ 85 h 3118"/>
                  <a:gd name="T14" fmla="*/ 260 w 3018"/>
                  <a:gd name="T15" fmla="*/ 119 h 3118"/>
                  <a:gd name="T16" fmla="*/ 269 w 3018"/>
                  <a:gd name="T17" fmla="*/ 148 h 3118"/>
                  <a:gd name="T18" fmla="*/ 274 w 3018"/>
                  <a:gd name="T19" fmla="*/ 171 h 3118"/>
                  <a:gd name="T20" fmla="*/ 272 w 3018"/>
                  <a:gd name="T21" fmla="*/ 187 h 3118"/>
                  <a:gd name="T22" fmla="*/ 258 w 3018"/>
                  <a:gd name="T23" fmla="*/ 208 h 3118"/>
                  <a:gd name="T24" fmla="*/ 235 w 3018"/>
                  <a:gd name="T25" fmla="*/ 230 h 3118"/>
                  <a:gd name="T26" fmla="*/ 219 w 3018"/>
                  <a:gd name="T27" fmla="*/ 258 h 3118"/>
                  <a:gd name="T28" fmla="*/ 203 w 3018"/>
                  <a:gd name="T29" fmla="*/ 276 h 3118"/>
                  <a:gd name="T30" fmla="*/ 192 w 3018"/>
                  <a:gd name="T31" fmla="*/ 283 h 3118"/>
                  <a:gd name="T32" fmla="*/ 169 w 3018"/>
                  <a:gd name="T33" fmla="*/ 283 h 3118"/>
                  <a:gd name="T34" fmla="*/ 137 w 3018"/>
                  <a:gd name="T35" fmla="*/ 278 h 3118"/>
                  <a:gd name="T36" fmla="*/ 105 w 3018"/>
                  <a:gd name="T37" fmla="*/ 283 h 3118"/>
                  <a:gd name="T38" fmla="*/ 82 w 3018"/>
                  <a:gd name="T39" fmla="*/ 283 h 3118"/>
                  <a:gd name="T40" fmla="*/ 68 w 3018"/>
                  <a:gd name="T41" fmla="*/ 276 h 3118"/>
                  <a:gd name="T42" fmla="*/ 55 w 3018"/>
                  <a:gd name="T43" fmla="*/ 258 h 3118"/>
                  <a:gd name="T44" fmla="*/ 39 w 3018"/>
                  <a:gd name="T45" fmla="*/ 230 h 3118"/>
                  <a:gd name="T46" fmla="*/ 16 w 3018"/>
                  <a:gd name="T47" fmla="*/ 208 h 3118"/>
                  <a:gd name="T48" fmla="*/ 2 w 3018"/>
                  <a:gd name="T49" fmla="*/ 187 h 3118"/>
                  <a:gd name="T50" fmla="*/ 0 w 3018"/>
                  <a:gd name="T51" fmla="*/ 171 h 3118"/>
                  <a:gd name="T52" fmla="*/ 2 w 3018"/>
                  <a:gd name="T53" fmla="*/ 148 h 3118"/>
                  <a:gd name="T54" fmla="*/ 14 w 3018"/>
                  <a:gd name="T55" fmla="*/ 119 h 3118"/>
                  <a:gd name="T56" fmla="*/ 16 w 3018"/>
                  <a:gd name="T57" fmla="*/ 85 h 3118"/>
                  <a:gd name="T58" fmla="*/ 23 w 3018"/>
                  <a:gd name="T59" fmla="*/ 62 h 3118"/>
                  <a:gd name="T60" fmla="*/ 32 w 3018"/>
                  <a:gd name="T61" fmla="*/ 50 h 3118"/>
                  <a:gd name="T62" fmla="*/ 53 w 3018"/>
                  <a:gd name="T63" fmla="*/ 39 h 3118"/>
                  <a:gd name="T64" fmla="*/ 82 w 3018"/>
                  <a:gd name="T65" fmla="*/ 27 h 3118"/>
                  <a:gd name="T66" fmla="*/ 110 w 3018"/>
                  <a:gd name="T67" fmla="*/ 11 h 3118"/>
                  <a:gd name="T68" fmla="*/ 130 w 3018"/>
                  <a:gd name="T69" fmla="*/ 2 h 311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3018" h="3118">
                    <a:moveTo>
                      <a:pt x="1509" y="0"/>
                    </a:moveTo>
                    <a:lnTo>
                      <a:pt x="1585" y="25"/>
                    </a:lnTo>
                    <a:lnTo>
                      <a:pt x="1660" y="51"/>
                    </a:lnTo>
                    <a:lnTo>
                      <a:pt x="1811" y="126"/>
                    </a:lnTo>
                    <a:lnTo>
                      <a:pt x="1962" y="226"/>
                    </a:lnTo>
                    <a:lnTo>
                      <a:pt x="2112" y="302"/>
                    </a:lnTo>
                    <a:lnTo>
                      <a:pt x="2264" y="377"/>
                    </a:lnTo>
                    <a:lnTo>
                      <a:pt x="2440" y="427"/>
                    </a:lnTo>
                    <a:lnTo>
                      <a:pt x="2590" y="503"/>
                    </a:lnTo>
                    <a:lnTo>
                      <a:pt x="2666" y="553"/>
                    </a:lnTo>
                    <a:lnTo>
                      <a:pt x="2717" y="629"/>
                    </a:lnTo>
                    <a:lnTo>
                      <a:pt x="2767" y="680"/>
                    </a:lnTo>
                    <a:lnTo>
                      <a:pt x="2792" y="780"/>
                    </a:lnTo>
                    <a:lnTo>
                      <a:pt x="2817" y="931"/>
                    </a:lnTo>
                    <a:lnTo>
                      <a:pt x="2843" y="1132"/>
                    </a:lnTo>
                    <a:lnTo>
                      <a:pt x="2867" y="1307"/>
                    </a:lnTo>
                    <a:lnTo>
                      <a:pt x="2918" y="1458"/>
                    </a:lnTo>
                    <a:lnTo>
                      <a:pt x="2968" y="1635"/>
                    </a:lnTo>
                    <a:lnTo>
                      <a:pt x="3018" y="1810"/>
                    </a:lnTo>
                    <a:lnTo>
                      <a:pt x="3018" y="1886"/>
                    </a:lnTo>
                    <a:lnTo>
                      <a:pt x="3018" y="1986"/>
                    </a:lnTo>
                    <a:lnTo>
                      <a:pt x="2994" y="2062"/>
                    </a:lnTo>
                    <a:lnTo>
                      <a:pt x="2943" y="2137"/>
                    </a:lnTo>
                    <a:lnTo>
                      <a:pt x="2843" y="2288"/>
                    </a:lnTo>
                    <a:lnTo>
                      <a:pt x="2717" y="2389"/>
                    </a:lnTo>
                    <a:lnTo>
                      <a:pt x="2590" y="2539"/>
                    </a:lnTo>
                    <a:lnTo>
                      <a:pt x="2490" y="2690"/>
                    </a:lnTo>
                    <a:lnTo>
                      <a:pt x="2415" y="2841"/>
                    </a:lnTo>
                    <a:lnTo>
                      <a:pt x="2315" y="2967"/>
                    </a:lnTo>
                    <a:lnTo>
                      <a:pt x="2239" y="3042"/>
                    </a:lnTo>
                    <a:lnTo>
                      <a:pt x="2188" y="3068"/>
                    </a:lnTo>
                    <a:lnTo>
                      <a:pt x="2112" y="3118"/>
                    </a:lnTo>
                    <a:lnTo>
                      <a:pt x="2012" y="3118"/>
                    </a:lnTo>
                    <a:lnTo>
                      <a:pt x="1861" y="3118"/>
                    </a:lnTo>
                    <a:lnTo>
                      <a:pt x="1686" y="3092"/>
                    </a:lnTo>
                    <a:lnTo>
                      <a:pt x="1509" y="3068"/>
                    </a:lnTo>
                    <a:lnTo>
                      <a:pt x="1333" y="3092"/>
                    </a:lnTo>
                    <a:lnTo>
                      <a:pt x="1157" y="3118"/>
                    </a:lnTo>
                    <a:lnTo>
                      <a:pt x="981" y="3118"/>
                    </a:lnTo>
                    <a:lnTo>
                      <a:pt x="906" y="3118"/>
                    </a:lnTo>
                    <a:lnTo>
                      <a:pt x="830" y="3068"/>
                    </a:lnTo>
                    <a:lnTo>
                      <a:pt x="754" y="3042"/>
                    </a:lnTo>
                    <a:lnTo>
                      <a:pt x="704" y="2967"/>
                    </a:lnTo>
                    <a:lnTo>
                      <a:pt x="603" y="2841"/>
                    </a:lnTo>
                    <a:lnTo>
                      <a:pt x="503" y="2690"/>
                    </a:lnTo>
                    <a:lnTo>
                      <a:pt x="428" y="2539"/>
                    </a:lnTo>
                    <a:lnTo>
                      <a:pt x="302" y="2389"/>
                    </a:lnTo>
                    <a:lnTo>
                      <a:pt x="177" y="2288"/>
                    </a:lnTo>
                    <a:lnTo>
                      <a:pt x="75" y="2137"/>
                    </a:lnTo>
                    <a:lnTo>
                      <a:pt x="25" y="2062"/>
                    </a:lnTo>
                    <a:lnTo>
                      <a:pt x="0" y="1986"/>
                    </a:lnTo>
                    <a:lnTo>
                      <a:pt x="0" y="1886"/>
                    </a:lnTo>
                    <a:lnTo>
                      <a:pt x="0" y="1810"/>
                    </a:lnTo>
                    <a:lnTo>
                      <a:pt x="25" y="1635"/>
                    </a:lnTo>
                    <a:lnTo>
                      <a:pt x="101" y="1458"/>
                    </a:lnTo>
                    <a:lnTo>
                      <a:pt x="151" y="1307"/>
                    </a:lnTo>
                    <a:lnTo>
                      <a:pt x="177" y="1132"/>
                    </a:lnTo>
                    <a:lnTo>
                      <a:pt x="177" y="931"/>
                    </a:lnTo>
                    <a:lnTo>
                      <a:pt x="227" y="780"/>
                    </a:lnTo>
                    <a:lnTo>
                      <a:pt x="252" y="680"/>
                    </a:lnTo>
                    <a:lnTo>
                      <a:pt x="302" y="629"/>
                    </a:lnTo>
                    <a:lnTo>
                      <a:pt x="352" y="553"/>
                    </a:lnTo>
                    <a:lnTo>
                      <a:pt x="428" y="503"/>
                    </a:lnTo>
                    <a:lnTo>
                      <a:pt x="579" y="427"/>
                    </a:lnTo>
                    <a:lnTo>
                      <a:pt x="730" y="377"/>
                    </a:lnTo>
                    <a:lnTo>
                      <a:pt x="906" y="302"/>
                    </a:lnTo>
                    <a:lnTo>
                      <a:pt x="1057" y="226"/>
                    </a:lnTo>
                    <a:lnTo>
                      <a:pt x="1208" y="126"/>
                    </a:lnTo>
                    <a:lnTo>
                      <a:pt x="1358" y="51"/>
                    </a:lnTo>
                    <a:lnTo>
                      <a:pt x="1433" y="25"/>
                    </a:lnTo>
                    <a:lnTo>
                      <a:pt x="1509" y="0"/>
                    </a:lnTo>
                    <a:close/>
                  </a:path>
                </a:pathLst>
              </a:custGeom>
              <a:solidFill>
                <a:srgbClr val="C2DA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2" name="Freeform 367"/>
              <p:cNvSpPr/>
              <p:nvPr/>
            </p:nvSpPr>
            <p:spPr bwMode="auto">
              <a:xfrm>
                <a:off x="3968" y="3462"/>
                <a:ext cx="253" cy="195"/>
              </a:xfrm>
              <a:custGeom>
                <a:avLst/>
                <a:gdLst>
                  <a:gd name="T0" fmla="*/ 0 w 2784"/>
                  <a:gd name="T1" fmla="*/ 190 h 2140"/>
                  <a:gd name="T2" fmla="*/ 140 w 2784"/>
                  <a:gd name="T3" fmla="*/ 45 h 2140"/>
                  <a:gd name="T4" fmla="*/ 253 w 2784"/>
                  <a:gd name="T5" fmla="*/ 0 h 2140"/>
                  <a:gd name="T6" fmla="*/ 176 w 2784"/>
                  <a:gd name="T7" fmla="*/ 195 h 2140"/>
                  <a:gd name="T8" fmla="*/ 0 w 2784"/>
                  <a:gd name="T9" fmla="*/ 190 h 2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84" h="2140">
                    <a:moveTo>
                      <a:pt x="0" y="2089"/>
                    </a:moveTo>
                    <a:lnTo>
                      <a:pt x="1542" y="490"/>
                    </a:lnTo>
                    <a:lnTo>
                      <a:pt x="2784" y="0"/>
                    </a:lnTo>
                    <a:lnTo>
                      <a:pt x="1935" y="2140"/>
                    </a:lnTo>
                    <a:lnTo>
                      <a:pt x="0" y="2089"/>
                    </a:lnTo>
                    <a:close/>
                  </a:path>
                </a:pathLst>
              </a:custGeom>
              <a:solidFill>
                <a:srgbClr val="ADC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3" name="Freeform 368"/>
              <p:cNvSpPr/>
              <p:nvPr/>
            </p:nvSpPr>
            <p:spPr bwMode="auto">
              <a:xfrm>
                <a:off x="3915" y="3650"/>
                <a:ext cx="100" cy="113"/>
              </a:xfrm>
              <a:custGeom>
                <a:avLst/>
                <a:gdLst>
                  <a:gd name="T0" fmla="*/ 100 w 1110"/>
                  <a:gd name="T1" fmla="*/ 113 h 1241"/>
                  <a:gd name="T2" fmla="*/ 64 w 1110"/>
                  <a:gd name="T3" fmla="*/ 110 h 1241"/>
                  <a:gd name="T4" fmla="*/ 0 w 1110"/>
                  <a:gd name="T5" fmla="*/ 113 h 1241"/>
                  <a:gd name="T6" fmla="*/ 98 w 1110"/>
                  <a:gd name="T7" fmla="*/ 0 h 1241"/>
                  <a:gd name="T8" fmla="*/ 100 w 1110"/>
                  <a:gd name="T9" fmla="*/ 113 h 12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0" h="1241">
                    <a:moveTo>
                      <a:pt x="1110" y="1241"/>
                    </a:moveTo>
                    <a:lnTo>
                      <a:pt x="714" y="1203"/>
                    </a:lnTo>
                    <a:lnTo>
                      <a:pt x="0" y="1241"/>
                    </a:lnTo>
                    <a:lnTo>
                      <a:pt x="1091" y="0"/>
                    </a:lnTo>
                    <a:lnTo>
                      <a:pt x="1110" y="1241"/>
                    </a:lnTo>
                    <a:close/>
                  </a:path>
                </a:pathLst>
              </a:custGeom>
              <a:solidFill>
                <a:srgbClr val="ADC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4" name="Freeform 369"/>
              <p:cNvSpPr/>
              <p:nvPr/>
            </p:nvSpPr>
            <p:spPr bwMode="auto">
              <a:xfrm>
                <a:off x="3798" y="3614"/>
                <a:ext cx="154" cy="117"/>
              </a:xfrm>
              <a:custGeom>
                <a:avLst/>
                <a:gdLst>
                  <a:gd name="T0" fmla="*/ 154 w 1694"/>
                  <a:gd name="T1" fmla="*/ 0 h 1279"/>
                  <a:gd name="T2" fmla="*/ 101 w 1694"/>
                  <a:gd name="T3" fmla="*/ 98 h 1279"/>
                  <a:gd name="T4" fmla="*/ 0 w 1694"/>
                  <a:gd name="T5" fmla="*/ 117 h 1279"/>
                  <a:gd name="T6" fmla="*/ 154 w 1694"/>
                  <a:gd name="T7" fmla="*/ 0 h 12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94" h="1279">
                    <a:moveTo>
                      <a:pt x="1694" y="0"/>
                    </a:moveTo>
                    <a:lnTo>
                      <a:pt x="1110" y="1071"/>
                    </a:lnTo>
                    <a:lnTo>
                      <a:pt x="0" y="1279"/>
                    </a:lnTo>
                    <a:lnTo>
                      <a:pt x="1694" y="0"/>
                    </a:lnTo>
                    <a:close/>
                  </a:path>
                </a:pathLst>
              </a:custGeom>
              <a:solidFill>
                <a:srgbClr val="ADC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5" name="Rectangle 370"/>
              <p:cNvSpPr>
                <a:spLocks noChangeArrowheads="1"/>
              </p:cNvSpPr>
              <p:nvPr/>
            </p:nvSpPr>
            <p:spPr bwMode="auto">
              <a:xfrm>
                <a:off x="4039" y="3708"/>
                <a:ext cx="14" cy="76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6" name="Rectangle 371"/>
              <p:cNvSpPr>
                <a:spLocks noChangeArrowheads="1"/>
              </p:cNvSpPr>
              <p:nvPr/>
            </p:nvSpPr>
            <p:spPr bwMode="auto">
              <a:xfrm>
                <a:off x="3940" y="3775"/>
                <a:ext cx="5" cy="34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7" name="Rectangle 372"/>
              <p:cNvSpPr>
                <a:spLocks noChangeArrowheads="1"/>
              </p:cNvSpPr>
              <p:nvPr/>
            </p:nvSpPr>
            <p:spPr bwMode="auto">
              <a:xfrm>
                <a:off x="3942" y="3840"/>
                <a:ext cx="5" cy="32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" name="Rectangle 373"/>
              <p:cNvSpPr>
                <a:spLocks noChangeArrowheads="1"/>
              </p:cNvSpPr>
              <p:nvPr/>
            </p:nvSpPr>
            <p:spPr bwMode="auto">
              <a:xfrm>
                <a:off x="3954" y="3775"/>
                <a:ext cx="7" cy="32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Rectangle 374"/>
              <p:cNvSpPr>
                <a:spLocks noChangeArrowheads="1"/>
              </p:cNvSpPr>
              <p:nvPr/>
            </p:nvSpPr>
            <p:spPr bwMode="auto">
              <a:xfrm>
                <a:off x="3956" y="3838"/>
                <a:ext cx="6" cy="34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0" name="Rectangle 375"/>
              <p:cNvSpPr>
                <a:spLocks noChangeArrowheads="1"/>
              </p:cNvSpPr>
              <p:nvPr/>
            </p:nvSpPr>
            <p:spPr bwMode="auto">
              <a:xfrm>
                <a:off x="3968" y="3772"/>
                <a:ext cx="6" cy="35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1" name="Rectangle 376"/>
              <p:cNvSpPr>
                <a:spLocks noChangeArrowheads="1"/>
              </p:cNvSpPr>
              <p:nvPr/>
            </p:nvSpPr>
            <p:spPr bwMode="auto">
              <a:xfrm>
                <a:off x="3969" y="3837"/>
                <a:ext cx="7" cy="35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2" name="Rectangle 377"/>
              <p:cNvSpPr>
                <a:spLocks noChangeArrowheads="1"/>
              </p:cNvSpPr>
              <p:nvPr/>
            </p:nvSpPr>
            <p:spPr bwMode="auto">
              <a:xfrm>
                <a:off x="3838" y="3741"/>
                <a:ext cx="8" cy="32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3" name="Freeform 378"/>
              <p:cNvSpPr/>
              <p:nvPr/>
            </p:nvSpPr>
            <p:spPr bwMode="auto">
              <a:xfrm>
                <a:off x="3860" y="3737"/>
                <a:ext cx="8" cy="35"/>
              </a:xfrm>
              <a:custGeom>
                <a:avLst/>
                <a:gdLst>
                  <a:gd name="T0" fmla="*/ 0 w 94"/>
                  <a:gd name="T1" fmla="*/ 2 h 376"/>
                  <a:gd name="T2" fmla="*/ 8 w 94"/>
                  <a:gd name="T3" fmla="*/ 0 h 376"/>
                  <a:gd name="T4" fmla="*/ 8 w 94"/>
                  <a:gd name="T5" fmla="*/ 35 h 376"/>
                  <a:gd name="T6" fmla="*/ 0 w 94"/>
                  <a:gd name="T7" fmla="*/ 35 h 376"/>
                  <a:gd name="T8" fmla="*/ 0 w 94"/>
                  <a:gd name="T9" fmla="*/ 2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376">
                    <a:moveTo>
                      <a:pt x="0" y="18"/>
                    </a:moveTo>
                    <a:lnTo>
                      <a:pt x="94" y="0"/>
                    </a:lnTo>
                    <a:lnTo>
                      <a:pt x="94" y="376"/>
                    </a:lnTo>
                    <a:lnTo>
                      <a:pt x="0" y="376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4" name="Freeform 379"/>
              <p:cNvSpPr/>
              <p:nvPr/>
            </p:nvSpPr>
            <p:spPr bwMode="auto">
              <a:xfrm>
                <a:off x="3879" y="3734"/>
                <a:ext cx="10" cy="38"/>
              </a:xfrm>
              <a:custGeom>
                <a:avLst/>
                <a:gdLst>
                  <a:gd name="T0" fmla="*/ 0 w 113"/>
                  <a:gd name="T1" fmla="*/ 2 h 414"/>
                  <a:gd name="T2" fmla="*/ 10 w 113"/>
                  <a:gd name="T3" fmla="*/ 0 h 414"/>
                  <a:gd name="T4" fmla="*/ 10 w 113"/>
                  <a:gd name="T5" fmla="*/ 36 h 414"/>
                  <a:gd name="T6" fmla="*/ 0 w 113"/>
                  <a:gd name="T7" fmla="*/ 38 h 414"/>
                  <a:gd name="T8" fmla="*/ 0 w 113"/>
                  <a:gd name="T9" fmla="*/ 2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3" h="414">
                    <a:moveTo>
                      <a:pt x="0" y="19"/>
                    </a:moveTo>
                    <a:lnTo>
                      <a:pt x="113" y="0"/>
                    </a:lnTo>
                    <a:lnTo>
                      <a:pt x="113" y="396"/>
                    </a:lnTo>
                    <a:lnTo>
                      <a:pt x="0" y="414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Freeform 380"/>
              <p:cNvSpPr/>
              <p:nvPr/>
            </p:nvSpPr>
            <p:spPr bwMode="auto">
              <a:xfrm>
                <a:off x="3838" y="3794"/>
                <a:ext cx="8" cy="34"/>
              </a:xfrm>
              <a:custGeom>
                <a:avLst/>
                <a:gdLst>
                  <a:gd name="T0" fmla="*/ 0 w 94"/>
                  <a:gd name="T1" fmla="*/ 0 h 376"/>
                  <a:gd name="T2" fmla="*/ 8 w 94"/>
                  <a:gd name="T3" fmla="*/ 2 h 376"/>
                  <a:gd name="T4" fmla="*/ 8 w 94"/>
                  <a:gd name="T5" fmla="*/ 34 h 376"/>
                  <a:gd name="T6" fmla="*/ 0 w 94"/>
                  <a:gd name="T7" fmla="*/ 34 h 376"/>
                  <a:gd name="T8" fmla="*/ 0 w 94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376">
                    <a:moveTo>
                      <a:pt x="0" y="0"/>
                    </a:moveTo>
                    <a:lnTo>
                      <a:pt x="94" y="19"/>
                    </a:lnTo>
                    <a:lnTo>
                      <a:pt x="94" y="376"/>
                    </a:lnTo>
                    <a:lnTo>
                      <a:pt x="0" y="3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6" name="Freeform 381"/>
              <p:cNvSpPr/>
              <p:nvPr/>
            </p:nvSpPr>
            <p:spPr bwMode="auto">
              <a:xfrm>
                <a:off x="3860" y="3794"/>
                <a:ext cx="8" cy="34"/>
              </a:xfrm>
              <a:custGeom>
                <a:avLst/>
                <a:gdLst>
                  <a:gd name="T0" fmla="*/ 0 w 94"/>
                  <a:gd name="T1" fmla="*/ 0 h 376"/>
                  <a:gd name="T2" fmla="*/ 8 w 94"/>
                  <a:gd name="T3" fmla="*/ 2 h 376"/>
                  <a:gd name="T4" fmla="*/ 8 w 94"/>
                  <a:gd name="T5" fmla="*/ 34 h 376"/>
                  <a:gd name="T6" fmla="*/ 0 w 94"/>
                  <a:gd name="T7" fmla="*/ 34 h 376"/>
                  <a:gd name="T8" fmla="*/ 0 w 94"/>
                  <a:gd name="T9" fmla="*/ 0 h 3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376">
                    <a:moveTo>
                      <a:pt x="0" y="0"/>
                    </a:moveTo>
                    <a:lnTo>
                      <a:pt x="94" y="19"/>
                    </a:lnTo>
                    <a:lnTo>
                      <a:pt x="94" y="376"/>
                    </a:lnTo>
                    <a:lnTo>
                      <a:pt x="0" y="3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Rectangle 382"/>
              <p:cNvSpPr>
                <a:spLocks noChangeArrowheads="1"/>
              </p:cNvSpPr>
              <p:nvPr/>
            </p:nvSpPr>
            <p:spPr bwMode="auto">
              <a:xfrm>
                <a:off x="3880" y="3794"/>
                <a:ext cx="9" cy="36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8" name="Freeform 383"/>
              <p:cNvSpPr/>
              <p:nvPr/>
            </p:nvSpPr>
            <p:spPr bwMode="auto">
              <a:xfrm>
                <a:off x="3838" y="3849"/>
                <a:ext cx="8" cy="35"/>
              </a:xfrm>
              <a:custGeom>
                <a:avLst/>
                <a:gdLst>
                  <a:gd name="T0" fmla="*/ 0 w 94"/>
                  <a:gd name="T1" fmla="*/ 0 h 394"/>
                  <a:gd name="T2" fmla="*/ 8 w 94"/>
                  <a:gd name="T3" fmla="*/ 2 h 394"/>
                  <a:gd name="T4" fmla="*/ 8 w 94"/>
                  <a:gd name="T5" fmla="*/ 35 h 394"/>
                  <a:gd name="T6" fmla="*/ 0 w 94"/>
                  <a:gd name="T7" fmla="*/ 32 h 394"/>
                  <a:gd name="T8" fmla="*/ 0 w 94"/>
                  <a:gd name="T9" fmla="*/ 0 h 3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4" h="394">
                    <a:moveTo>
                      <a:pt x="0" y="0"/>
                    </a:moveTo>
                    <a:lnTo>
                      <a:pt x="94" y="18"/>
                    </a:lnTo>
                    <a:lnTo>
                      <a:pt x="94" y="394"/>
                    </a:lnTo>
                    <a:lnTo>
                      <a:pt x="0" y="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Freeform 384"/>
              <p:cNvSpPr/>
              <p:nvPr/>
            </p:nvSpPr>
            <p:spPr bwMode="auto">
              <a:xfrm>
                <a:off x="3858" y="3852"/>
                <a:ext cx="9" cy="34"/>
              </a:xfrm>
              <a:custGeom>
                <a:avLst/>
                <a:gdLst>
                  <a:gd name="T0" fmla="*/ 0 w 95"/>
                  <a:gd name="T1" fmla="*/ 0 h 377"/>
                  <a:gd name="T2" fmla="*/ 9 w 95"/>
                  <a:gd name="T3" fmla="*/ 2 h 377"/>
                  <a:gd name="T4" fmla="*/ 9 w 95"/>
                  <a:gd name="T5" fmla="*/ 34 h 377"/>
                  <a:gd name="T6" fmla="*/ 0 w 95"/>
                  <a:gd name="T7" fmla="*/ 32 h 377"/>
                  <a:gd name="T8" fmla="*/ 0 w 95"/>
                  <a:gd name="T9" fmla="*/ 0 h 37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377">
                    <a:moveTo>
                      <a:pt x="0" y="0"/>
                    </a:moveTo>
                    <a:lnTo>
                      <a:pt x="95" y="19"/>
                    </a:lnTo>
                    <a:lnTo>
                      <a:pt x="95" y="377"/>
                    </a:lnTo>
                    <a:lnTo>
                      <a:pt x="0" y="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0" name="Freeform 385"/>
              <p:cNvSpPr/>
              <p:nvPr/>
            </p:nvSpPr>
            <p:spPr bwMode="auto">
              <a:xfrm>
                <a:off x="3879" y="3854"/>
                <a:ext cx="8" cy="37"/>
              </a:xfrm>
              <a:custGeom>
                <a:avLst/>
                <a:gdLst>
                  <a:gd name="T0" fmla="*/ 0 w 95"/>
                  <a:gd name="T1" fmla="*/ 0 h 414"/>
                  <a:gd name="T2" fmla="*/ 8 w 95"/>
                  <a:gd name="T3" fmla="*/ 2 h 414"/>
                  <a:gd name="T4" fmla="*/ 8 w 95"/>
                  <a:gd name="T5" fmla="*/ 37 h 414"/>
                  <a:gd name="T6" fmla="*/ 0 w 95"/>
                  <a:gd name="T7" fmla="*/ 35 h 414"/>
                  <a:gd name="T8" fmla="*/ 0 w 95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" h="414">
                    <a:moveTo>
                      <a:pt x="0" y="0"/>
                    </a:moveTo>
                    <a:lnTo>
                      <a:pt x="95" y="19"/>
                    </a:lnTo>
                    <a:lnTo>
                      <a:pt x="95" y="414"/>
                    </a:lnTo>
                    <a:lnTo>
                      <a:pt x="0" y="3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3765">
                  <a:defRPr/>
                </a:pPr>
                <a:endParaRPr lang="zh-CN" altLang="en-US" sz="6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1" name="Rectangle 386"/>
              <p:cNvSpPr>
                <a:spLocks noChangeArrowheads="1"/>
              </p:cNvSpPr>
              <p:nvPr/>
            </p:nvSpPr>
            <p:spPr bwMode="auto">
              <a:xfrm>
                <a:off x="4038" y="3814"/>
                <a:ext cx="13" cy="77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2" name="Rectangle 387"/>
              <p:cNvSpPr>
                <a:spLocks noChangeArrowheads="1"/>
              </p:cNvSpPr>
              <p:nvPr/>
            </p:nvSpPr>
            <p:spPr bwMode="auto">
              <a:xfrm>
                <a:off x="4039" y="3920"/>
                <a:ext cx="14" cy="77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3" name="Rectangle 388"/>
              <p:cNvSpPr>
                <a:spLocks noChangeArrowheads="1"/>
              </p:cNvSpPr>
              <p:nvPr/>
            </p:nvSpPr>
            <p:spPr bwMode="auto">
              <a:xfrm>
                <a:off x="4086" y="3708"/>
                <a:ext cx="15" cy="79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4" name="Rectangle 389"/>
              <p:cNvSpPr>
                <a:spLocks noChangeArrowheads="1"/>
              </p:cNvSpPr>
              <p:nvPr/>
            </p:nvSpPr>
            <p:spPr bwMode="auto">
              <a:xfrm>
                <a:off x="4084" y="3814"/>
                <a:ext cx="14" cy="79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5" name="Rectangle 390"/>
              <p:cNvSpPr>
                <a:spLocks noChangeArrowheads="1"/>
              </p:cNvSpPr>
              <p:nvPr/>
            </p:nvSpPr>
            <p:spPr bwMode="auto">
              <a:xfrm>
                <a:off x="4086" y="3920"/>
                <a:ext cx="13" cy="79"/>
              </a:xfrm>
              <a:prstGeom prst="rect">
                <a:avLst/>
              </a:prstGeom>
              <a:solidFill>
                <a:srgbClr val="004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等线" panose="02010600030101010101" charset="-122"/>
                    <a:ea typeface="等线" panose="02010600030101010101" charset="-122"/>
                  </a:defRPr>
                </a:lvl9pPr>
              </a:lstStyle>
              <a:p>
                <a:pPr algn="r" defTabSz="913765">
                  <a:defRPr/>
                </a:pPr>
                <a:endParaRPr kumimoji="1" lang="zh-CN" altLang="en-US" sz="800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4" name="Rectangle 43"/>
            <p:cNvSpPr>
              <a:spLocks noChangeArrowheads="1"/>
            </p:cNvSpPr>
            <p:nvPr/>
          </p:nvSpPr>
          <p:spPr bwMode="auto">
            <a:xfrm>
              <a:off x="10152743" y="2136416"/>
              <a:ext cx="1747040" cy="231252"/>
            </a:xfrm>
            <a:custGeom>
              <a:avLst/>
              <a:gdLst>
                <a:gd name="T0" fmla="*/ 902001 w 608709"/>
                <a:gd name="T1" fmla="*/ 54794 h 607830"/>
                <a:gd name="T2" fmla="*/ 942313 w 608709"/>
                <a:gd name="T3" fmla="*/ 57979 h 607830"/>
                <a:gd name="T4" fmla="*/ 950213 w 608709"/>
                <a:gd name="T5" fmla="*/ 71947 h 607830"/>
                <a:gd name="T6" fmla="*/ 869472 w 608709"/>
                <a:gd name="T7" fmla="*/ 75828 h 607830"/>
                <a:gd name="T8" fmla="*/ 597225 w 608709"/>
                <a:gd name="T9" fmla="*/ 130140 h 607830"/>
                <a:gd name="T10" fmla="*/ 945473 w 608709"/>
                <a:gd name="T11" fmla="*/ 188334 h 607830"/>
                <a:gd name="T12" fmla="*/ 162231 w 608709"/>
                <a:gd name="T13" fmla="*/ 188334 h 607830"/>
                <a:gd name="T14" fmla="*/ 162231 w 608709"/>
                <a:gd name="T15" fmla="*/ 57451 h 607830"/>
                <a:gd name="T16" fmla="*/ 510479 w 608709"/>
                <a:gd name="T17" fmla="*/ 115645 h 607830"/>
                <a:gd name="T18" fmla="*/ 835499 w 608709"/>
                <a:gd name="T19" fmla="*/ 70151 h 607830"/>
                <a:gd name="T20" fmla="*/ 858727 w 608709"/>
                <a:gd name="T21" fmla="*/ 56659 h 607830"/>
                <a:gd name="T22" fmla="*/ 902001 w 608709"/>
                <a:gd name="T23" fmla="*/ 54794 h 607830"/>
                <a:gd name="T24" fmla="*/ 895880 w 608709"/>
                <a:gd name="T25" fmla="*/ 35167 h 607830"/>
                <a:gd name="T26" fmla="*/ 1078817 w 608709"/>
                <a:gd name="T27" fmla="*/ 65731 h 607830"/>
                <a:gd name="T28" fmla="*/ 1039322 w 608709"/>
                <a:gd name="T29" fmla="*/ 65731 h 607830"/>
                <a:gd name="T30" fmla="*/ 895880 w 608709"/>
                <a:gd name="T31" fmla="*/ 41765 h 607830"/>
                <a:gd name="T32" fmla="*/ 895880 w 608709"/>
                <a:gd name="T33" fmla="*/ 17583 h 607830"/>
                <a:gd name="T34" fmla="*/ 1184035 w 608709"/>
                <a:gd name="T35" fmla="*/ 65731 h 607830"/>
                <a:gd name="T36" fmla="*/ 1144541 w 608709"/>
                <a:gd name="T37" fmla="*/ 65731 h 607830"/>
                <a:gd name="T38" fmla="*/ 895880 w 608709"/>
                <a:gd name="T39" fmla="*/ 24183 h 607830"/>
                <a:gd name="T40" fmla="*/ 895880 w 608709"/>
                <a:gd name="T41" fmla="*/ 0 h 607830"/>
                <a:gd name="T42" fmla="*/ 1289254 w 608709"/>
                <a:gd name="T43" fmla="*/ 65731 h 607830"/>
                <a:gd name="T44" fmla="*/ 1249759 w 608709"/>
                <a:gd name="T45" fmla="*/ 65731 h 607830"/>
                <a:gd name="T46" fmla="*/ 895880 w 608709"/>
                <a:gd name="T47" fmla="*/ 6599 h 60783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08709"/>
                <a:gd name="T73" fmla="*/ 0 h 607830"/>
                <a:gd name="T74" fmla="*/ 608709 w 608709"/>
                <a:gd name="T75" fmla="*/ 607830 h 60783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08709" h="607830">
                  <a:moveTo>
                    <a:pt x="425871" y="154590"/>
                  </a:moveTo>
                  <a:cubicBezTo>
                    <a:pt x="432874" y="155251"/>
                    <a:pt x="439644" y="158287"/>
                    <a:pt x="444904" y="163576"/>
                  </a:cubicBezTo>
                  <a:cubicBezTo>
                    <a:pt x="455497" y="174079"/>
                    <a:pt x="457064" y="190616"/>
                    <a:pt x="448634" y="202982"/>
                  </a:cubicBezTo>
                  <a:cubicBezTo>
                    <a:pt x="440204" y="215273"/>
                    <a:pt x="424239" y="219892"/>
                    <a:pt x="410513" y="213932"/>
                  </a:cubicBezTo>
                  <a:cubicBezTo>
                    <a:pt x="367691" y="265034"/>
                    <a:pt x="324870" y="316062"/>
                    <a:pt x="281974" y="367164"/>
                  </a:cubicBezTo>
                  <a:lnTo>
                    <a:pt x="446396" y="531345"/>
                  </a:lnTo>
                  <a:cubicBezTo>
                    <a:pt x="344267" y="633325"/>
                    <a:pt x="178726" y="633325"/>
                    <a:pt x="76596" y="531345"/>
                  </a:cubicBezTo>
                  <a:cubicBezTo>
                    <a:pt x="-25533" y="429365"/>
                    <a:pt x="-25533" y="264066"/>
                    <a:pt x="76596" y="162086"/>
                  </a:cubicBezTo>
                  <a:lnTo>
                    <a:pt x="241018" y="326267"/>
                  </a:lnTo>
                  <a:cubicBezTo>
                    <a:pt x="292195" y="283434"/>
                    <a:pt x="343297" y="240675"/>
                    <a:pt x="394473" y="197917"/>
                  </a:cubicBezTo>
                  <a:cubicBezTo>
                    <a:pt x="388505" y="184210"/>
                    <a:pt x="393131" y="168269"/>
                    <a:pt x="405440" y="159851"/>
                  </a:cubicBezTo>
                  <a:cubicBezTo>
                    <a:pt x="411632" y="155642"/>
                    <a:pt x="418868" y="153929"/>
                    <a:pt x="425871" y="154590"/>
                  </a:cubicBezTo>
                  <a:close/>
                  <a:moveTo>
                    <a:pt x="422981" y="99215"/>
                  </a:moveTo>
                  <a:cubicBezTo>
                    <a:pt x="470642" y="99215"/>
                    <a:pt x="509353" y="137863"/>
                    <a:pt x="509353" y="185446"/>
                  </a:cubicBezTo>
                  <a:lnTo>
                    <a:pt x="490706" y="185446"/>
                  </a:lnTo>
                  <a:cubicBezTo>
                    <a:pt x="490706" y="148139"/>
                    <a:pt x="460349" y="117832"/>
                    <a:pt x="422981" y="117832"/>
                  </a:cubicBezTo>
                  <a:lnTo>
                    <a:pt x="422981" y="99215"/>
                  </a:lnTo>
                  <a:close/>
                  <a:moveTo>
                    <a:pt x="422981" y="49608"/>
                  </a:moveTo>
                  <a:cubicBezTo>
                    <a:pt x="498092" y="49608"/>
                    <a:pt x="559031" y="110453"/>
                    <a:pt x="559031" y="185447"/>
                  </a:cubicBezTo>
                  <a:lnTo>
                    <a:pt x="540384" y="185447"/>
                  </a:lnTo>
                  <a:cubicBezTo>
                    <a:pt x="540384" y="120730"/>
                    <a:pt x="487799" y="68227"/>
                    <a:pt x="422981" y="68227"/>
                  </a:cubicBezTo>
                  <a:lnTo>
                    <a:pt x="422981" y="49608"/>
                  </a:lnTo>
                  <a:close/>
                  <a:moveTo>
                    <a:pt x="422981" y="0"/>
                  </a:moveTo>
                  <a:cubicBezTo>
                    <a:pt x="525542" y="0"/>
                    <a:pt x="608709" y="83041"/>
                    <a:pt x="608709" y="185446"/>
                  </a:cubicBezTo>
                  <a:lnTo>
                    <a:pt x="590062" y="185446"/>
                  </a:lnTo>
                  <a:cubicBezTo>
                    <a:pt x="590062" y="93319"/>
                    <a:pt x="515248" y="18619"/>
                    <a:pt x="422981" y="18619"/>
                  </a:cubicBezTo>
                  <a:lnTo>
                    <a:pt x="422981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1pPr>
              <a:lvl2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2pPr>
              <a:lvl3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3pPr>
              <a:lvl4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4pPr>
              <a:lvl5pPr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5pPr>
              <a:lvl6pPr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6pPr>
              <a:lvl7pPr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7pPr>
              <a:lvl8pPr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8pPr>
              <a:lvl9pPr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defRPr>
              </a:lvl9pPr>
            </a:lstStyle>
            <a:p>
              <a:pPr algn="ctr" defTabSz="913765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6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云课堂</a:t>
              </a:r>
              <a:r>
                <a:rPr lang="en-US" altLang="zh-CN" sz="6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en-US" altLang="zh-CN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9" name="cinema_336971"/>
          <p:cNvSpPr>
            <a:spLocks noChangeAspect="1"/>
          </p:cNvSpPr>
          <p:nvPr/>
        </p:nvSpPr>
        <p:spPr bwMode="auto">
          <a:xfrm>
            <a:off x="493069" y="9279712"/>
            <a:ext cx="235952" cy="200278"/>
          </a:xfrm>
          <a:custGeom>
            <a:avLst/>
            <a:gdLst>
              <a:gd name="connsiteX0" fmla="*/ 381250 w 600898"/>
              <a:gd name="connsiteY0" fmla="*/ 502355 h 607286"/>
              <a:gd name="connsiteX1" fmla="*/ 402857 w 600898"/>
              <a:gd name="connsiteY1" fmla="*/ 523730 h 607286"/>
              <a:gd name="connsiteX2" fmla="*/ 405314 w 600898"/>
              <a:gd name="connsiteY2" fmla="*/ 523730 h 607286"/>
              <a:gd name="connsiteX3" fmla="*/ 426921 w 600898"/>
              <a:gd name="connsiteY3" fmla="*/ 502355 h 607286"/>
              <a:gd name="connsiteX4" fmla="*/ 440335 w 600898"/>
              <a:gd name="connsiteY4" fmla="*/ 513605 h 607286"/>
              <a:gd name="connsiteX5" fmla="*/ 468187 w 600898"/>
              <a:gd name="connsiteY5" fmla="*/ 526389 h 607286"/>
              <a:gd name="connsiteX6" fmla="*/ 478427 w 600898"/>
              <a:gd name="connsiteY6" fmla="*/ 535184 h 607286"/>
              <a:gd name="connsiteX7" fmla="*/ 492354 w 600898"/>
              <a:gd name="connsiteY7" fmla="*/ 607286 h 607286"/>
              <a:gd name="connsiteX8" fmla="*/ 315817 w 600898"/>
              <a:gd name="connsiteY8" fmla="*/ 607286 h 607286"/>
              <a:gd name="connsiteX9" fmla="*/ 329744 w 600898"/>
              <a:gd name="connsiteY9" fmla="*/ 535184 h 607286"/>
              <a:gd name="connsiteX10" fmla="*/ 339984 w 600898"/>
              <a:gd name="connsiteY10" fmla="*/ 526389 h 607286"/>
              <a:gd name="connsiteX11" fmla="*/ 367836 w 600898"/>
              <a:gd name="connsiteY11" fmla="*/ 513605 h 607286"/>
              <a:gd name="connsiteX12" fmla="*/ 174013 w 600898"/>
              <a:gd name="connsiteY12" fmla="*/ 502355 h 607286"/>
              <a:gd name="connsiteX13" fmla="*/ 195520 w 600898"/>
              <a:gd name="connsiteY13" fmla="*/ 523730 h 607286"/>
              <a:gd name="connsiteX14" fmla="*/ 197978 w 600898"/>
              <a:gd name="connsiteY14" fmla="*/ 523730 h 607286"/>
              <a:gd name="connsiteX15" fmla="*/ 198080 w 600898"/>
              <a:gd name="connsiteY15" fmla="*/ 523730 h 607286"/>
              <a:gd name="connsiteX16" fmla="*/ 219587 w 600898"/>
              <a:gd name="connsiteY16" fmla="*/ 502355 h 607286"/>
              <a:gd name="connsiteX17" fmla="*/ 233004 w 600898"/>
              <a:gd name="connsiteY17" fmla="*/ 513605 h 607286"/>
              <a:gd name="connsiteX18" fmla="*/ 260860 w 600898"/>
              <a:gd name="connsiteY18" fmla="*/ 526389 h 607286"/>
              <a:gd name="connsiteX19" fmla="*/ 271204 w 600898"/>
              <a:gd name="connsiteY19" fmla="*/ 535184 h 607286"/>
              <a:gd name="connsiteX20" fmla="*/ 285030 w 600898"/>
              <a:gd name="connsiteY20" fmla="*/ 607286 h 607286"/>
              <a:gd name="connsiteX21" fmla="*/ 108467 w 600898"/>
              <a:gd name="connsiteY21" fmla="*/ 607286 h 607286"/>
              <a:gd name="connsiteX22" fmla="*/ 122396 w 600898"/>
              <a:gd name="connsiteY22" fmla="*/ 535184 h 607286"/>
              <a:gd name="connsiteX23" fmla="*/ 132637 w 600898"/>
              <a:gd name="connsiteY23" fmla="*/ 526389 h 607286"/>
              <a:gd name="connsiteX24" fmla="*/ 160596 w 600898"/>
              <a:gd name="connsiteY24" fmla="*/ 513605 h 607286"/>
              <a:gd name="connsiteX25" fmla="*/ 70368 w 600898"/>
              <a:gd name="connsiteY25" fmla="*/ 425862 h 607286"/>
              <a:gd name="connsiteX26" fmla="*/ 91879 w 600898"/>
              <a:gd name="connsiteY26" fmla="*/ 447237 h 607286"/>
              <a:gd name="connsiteX27" fmla="*/ 94440 w 600898"/>
              <a:gd name="connsiteY27" fmla="*/ 447237 h 607286"/>
              <a:gd name="connsiteX28" fmla="*/ 115952 w 600898"/>
              <a:gd name="connsiteY28" fmla="*/ 425862 h 607286"/>
              <a:gd name="connsiteX29" fmla="*/ 129371 w 600898"/>
              <a:gd name="connsiteY29" fmla="*/ 437112 h 607286"/>
              <a:gd name="connsiteX30" fmla="*/ 132956 w 600898"/>
              <a:gd name="connsiteY30" fmla="*/ 438748 h 607286"/>
              <a:gd name="connsiteX31" fmla="*/ 151701 w 600898"/>
              <a:gd name="connsiteY31" fmla="*/ 497452 h 607286"/>
              <a:gd name="connsiteX32" fmla="*/ 154672 w 600898"/>
              <a:gd name="connsiteY32" fmla="*/ 500930 h 607286"/>
              <a:gd name="connsiteX33" fmla="*/ 153238 w 600898"/>
              <a:gd name="connsiteY33" fmla="*/ 502157 h 607286"/>
              <a:gd name="connsiteX34" fmla="*/ 127219 w 600898"/>
              <a:gd name="connsiteY34" fmla="*/ 514020 h 607286"/>
              <a:gd name="connsiteX35" fmla="*/ 110113 w 600898"/>
              <a:gd name="connsiteY35" fmla="*/ 529566 h 607286"/>
              <a:gd name="connsiteX36" fmla="*/ 109908 w 600898"/>
              <a:gd name="connsiteY36" fmla="*/ 529975 h 607286"/>
              <a:gd name="connsiteX37" fmla="*/ 109601 w 600898"/>
              <a:gd name="connsiteY37" fmla="*/ 530793 h 607286"/>
              <a:gd name="connsiteX38" fmla="*/ 4912 w 600898"/>
              <a:gd name="connsiteY38" fmla="*/ 530793 h 607286"/>
              <a:gd name="connsiteX39" fmla="*/ 18741 w 600898"/>
              <a:gd name="connsiteY39" fmla="*/ 458691 h 607286"/>
              <a:gd name="connsiteX40" fmla="*/ 28984 w 600898"/>
              <a:gd name="connsiteY40" fmla="*/ 449998 h 607286"/>
              <a:gd name="connsiteX41" fmla="*/ 56949 w 600898"/>
              <a:gd name="connsiteY41" fmla="*/ 437112 h 607286"/>
              <a:gd name="connsiteX42" fmla="*/ 484877 w 600898"/>
              <a:gd name="connsiteY42" fmla="*/ 425792 h 607286"/>
              <a:gd name="connsiteX43" fmla="*/ 506495 w 600898"/>
              <a:gd name="connsiteY43" fmla="*/ 447263 h 607286"/>
              <a:gd name="connsiteX44" fmla="*/ 508954 w 600898"/>
              <a:gd name="connsiteY44" fmla="*/ 447263 h 607286"/>
              <a:gd name="connsiteX45" fmla="*/ 530469 w 600898"/>
              <a:gd name="connsiteY45" fmla="*/ 425792 h 607286"/>
              <a:gd name="connsiteX46" fmla="*/ 543890 w 600898"/>
              <a:gd name="connsiteY46" fmla="*/ 437141 h 607286"/>
              <a:gd name="connsiteX47" fmla="*/ 571859 w 600898"/>
              <a:gd name="connsiteY47" fmla="*/ 450023 h 607286"/>
              <a:gd name="connsiteX48" fmla="*/ 582104 w 600898"/>
              <a:gd name="connsiteY48" fmla="*/ 458713 h 607286"/>
              <a:gd name="connsiteX49" fmla="*/ 596038 w 600898"/>
              <a:gd name="connsiteY49" fmla="*/ 530793 h 607286"/>
              <a:gd name="connsiteX50" fmla="*/ 491332 w 600898"/>
              <a:gd name="connsiteY50" fmla="*/ 530793 h 607286"/>
              <a:gd name="connsiteX51" fmla="*/ 490922 w 600898"/>
              <a:gd name="connsiteY51" fmla="*/ 529975 h 607286"/>
              <a:gd name="connsiteX52" fmla="*/ 473608 w 600898"/>
              <a:gd name="connsiteY52" fmla="*/ 514026 h 607286"/>
              <a:gd name="connsiteX53" fmla="*/ 447585 w 600898"/>
              <a:gd name="connsiteY53" fmla="*/ 502166 h 607286"/>
              <a:gd name="connsiteX54" fmla="*/ 445331 w 600898"/>
              <a:gd name="connsiteY54" fmla="*/ 500223 h 607286"/>
              <a:gd name="connsiteX55" fmla="*/ 447585 w 600898"/>
              <a:gd name="connsiteY55" fmla="*/ 497667 h 607286"/>
              <a:gd name="connsiteX56" fmla="*/ 467870 w 600898"/>
              <a:gd name="connsiteY56" fmla="*/ 438777 h 607286"/>
              <a:gd name="connsiteX57" fmla="*/ 471456 w 600898"/>
              <a:gd name="connsiteY57" fmla="*/ 437141 h 607286"/>
              <a:gd name="connsiteX58" fmla="*/ 277678 w 600898"/>
              <a:gd name="connsiteY58" fmla="*/ 425792 h 607286"/>
              <a:gd name="connsiteX59" fmla="*/ 299182 w 600898"/>
              <a:gd name="connsiteY59" fmla="*/ 447263 h 607286"/>
              <a:gd name="connsiteX60" fmla="*/ 301640 w 600898"/>
              <a:gd name="connsiteY60" fmla="*/ 447263 h 607286"/>
              <a:gd name="connsiteX61" fmla="*/ 323247 w 600898"/>
              <a:gd name="connsiteY61" fmla="*/ 425792 h 607286"/>
              <a:gd name="connsiteX62" fmla="*/ 336661 w 600898"/>
              <a:gd name="connsiteY62" fmla="*/ 437141 h 607286"/>
              <a:gd name="connsiteX63" fmla="*/ 340245 w 600898"/>
              <a:gd name="connsiteY63" fmla="*/ 438777 h 607286"/>
              <a:gd name="connsiteX64" fmla="*/ 358985 w 600898"/>
              <a:gd name="connsiteY64" fmla="*/ 497463 h 607286"/>
              <a:gd name="connsiteX65" fmla="*/ 361852 w 600898"/>
              <a:gd name="connsiteY65" fmla="*/ 500939 h 607286"/>
              <a:gd name="connsiteX66" fmla="*/ 360521 w 600898"/>
              <a:gd name="connsiteY66" fmla="*/ 502166 h 607286"/>
              <a:gd name="connsiteX67" fmla="*/ 334511 w 600898"/>
              <a:gd name="connsiteY67" fmla="*/ 514026 h 607286"/>
              <a:gd name="connsiteX68" fmla="*/ 317410 w 600898"/>
              <a:gd name="connsiteY68" fmla="*/ 529566 h 607286"/>
              <a:gd name="connsiteX69" fmla="*/ 317205 w 600898"/>
              <a:gd name="connsiteY69" fmla="*/ 529975 h 607286"/>
              <a:gd name="connsiteX70" fmla="*/ 316795 w 600898"/>
              <a:gd name="connsiteY70" fmla="*/ 530793 h 607286"/>
              <a:gd name="connsiteX71" fmla="*/ 284027 w 600898"/>
              <a:gd name="connsiteY71" fmla="*/ 530793 h 607286"/>
              <a:gd name="connsiteX72" fmla="*/ 283617 w 600898"/>
              <a:gd name="connsiteY72" fmla="*/ 529975 h 607286"/>
              <a:gd name="connsiteX73" fmla="*/ 266311 w 600898"/>
              <a:gd name="connsiteY73" fmla="*/ 514026 h 607286"/>
              <a:gd name="connsiteX74" fmla="*/ 240301 w 600898"/>
              <a:gd name="connsiteY74" fmla="*/ 502166 h 607286"/>
              <a:gd name="connsiteX75" fmla="*/ 238151 w 600898"/>
              <a:gd name="connsiteY75" fmla="*/ 500223 h 607286"/>
              <a:gd name="connsiteX76" fmla="*/ 240301 w 600898"/>
              <a:gd name="connsiteY76" fmla="*/ 497667 h 607286"/>
              <a:gd name="connsiteX77" fmla="*/ 260577 w 600898"/>
              <a:gd name="connsiteY77" fmla="*/ 438777 h 607286"/>
              <a:gd name="connsiteX78" fmla="*/ 264263 w 600898"/>
              <a:gd name="connsiteY78" fmla="*/ 437141 h 607286"/>
              <a:gd name="connsiteX79" fmla="*/ 404085 w 600898"/>
              <a:gd name="connsiteY79" fmla="*/ 387545 h 607286"/>
              <a:gd name="connsiteX80" fmla="*/ 454480 w 600898"/>
              <a:gd name="connsiteY80" fmla="*/ 436921 h 607286"/>
              <a:gd name="connsiteX81" fmla="*/ 404085 w 600898"/>
              <a:gd name="connsiteY81" fmla="*/ 508071 h 607286"/>
              <a:gd name="connsiteX82" fmla="*/ 353691 w 600898"/>
              <a:gd name="connsiteY82" fmla="*/ 436921 h 607286"/>
              <a:gd name="connsiteX83" fmla="*/ 404085 w 600898"/>
              <a:gd name="connsiteY83" fmla="*/ 387545 h 607286"/>
              <a:gd name="connsiteX84" fmla="*/ 196783 w 600898"/>
              <a:gd name="connsiteY84" fmla="*/ 387545 h 607286"/>
              <a:gd name="connsiteX85" fmla="*/ 247158 w 600898"/>
              <a:gd name="connsiteY85" fmla="*/ 436921 h 607286"/>
              <a:gd name="connsiteX86" fmla="*/ 196783 w 600898"/>
              <a:gd name="connsiteY86" fmla="*/ 508071 h 607286"/>
              <a:gd name="connsiteX87" fmla="*/ 146511 w 600898"/>
              <a:gd name="connsiteY87" fmla="*/ 436921 h 607286"/>
              <a:gd name="connsiteX88" fmla="*/ 196783 w 600898"/>
              <a:gd name="connsiteY88" fmla="*/ 387545 h 607286"/>
              <a:gd name="connsiteX89" fmla="*/ 507727 w 600898"/>
              <a:gd name="connsiteY89" fmla="*/ 311052 h 607286"/>
              <a:gd name="connsiteX90" fmla="*/ 557999 w 600898"/>
              <a:gd name="connsiteY90" fmla="*/ 360428 h 607286"/>
              <a:gd name="connsiteX91" fmla="*/ 507727 w 600898"/>
              <a:gd name="connsiteY91" fmla="*/ 431578 h 607286"/>
              <a:gd name="connsiteX92" fmla="*/ 457352 w 600898"/>
              <a:gd name="connsiteY92" fmla="*/ 360428 h 607286"/>
              <a:gd name="connsiteX93" fmla="*/ 507727 w 600898"/>
              <a:gd name="connsiteY93" fmla="*/ 311052 h 607286"/>
              <a:gd name="connsiteX94" fmla="*/ 300409 w 600898"/>
              <a:gd name="connsiteY94" fmla="*/ 311052 h 607286"/>
              <a:gd name="connsiteX95" fmla="*/ 350819 w 600898"/>
              <a:gd name="connsiteY95" fmla="*/ 360428 h 607286"/>
              <a:gd name="connsiteX96" fmla="*/ 300409 w 600898"/>
              <a:gd name="connsiteY96" fmla="*/ 431578 h 607286"/>
              <a:gd name="connsiteX97" fmla="*/ 250101 w 600898"/>
              <a:gd name="connsiteY97" fmla="*/ 360428 h 607286"/>
              <a:gd name="connsiteX98" fmla="*/ 300409 w 600898"/>
              <a:gd name="connsiteY98" fmla="*/ 311052 h 607286"/>
              <a:gd name="connsiteX99" fmla="*/ 93123 w 600898"/>
              <a:gd name="connsiteY99" fmla="*/ 311052 h 607286"/>
              <a:gd name="connsiteX100" fmla="*/ 143498 w 600898"/>
              <a:gd name="connsiteY100" fmla="*/ 360428 h 607286"/>
              <a:gd name="connsiteX101" fmla="*/ 93123 w 600898"/>
              <a:gd name="connsiteY101" fmla="*/ 431578 h 607286"/>
              <a:gd name="connsiteX102" fmla="*/ 42851 w 600898"/>
              <a:gd name="connsiteY102" fmla="*/ 360428 h 607286"/>
              <a:gd name="connsiteX103" fmla="*/ 93123 w 600898"/>
              <a:gd name="connsiteY103" fmla="*/ 311052 h 607286"/>
              <a:gd name="connsiteX104" fmla="*/ 283005 w 600898"/>
              <a:gd name="connsiteY104" fmla="*/ 101444 h 607286"/>
              <a:gd name="connsiteX105" fmla="*/ 288434 w 600898"/>
              <a:gd name="connsiteY105" fmla="*/ 101956 h 607286"/>
              <a:gd name="connsiteX106" fmla="*/ 341597 w 600898"/>
              <a:gd name="connsiteY106" fmla="*/ 142574 h 607286"/>
              <a:gd name="connsiteX107" fmla="*/ 343646 w 600898"/>
              <a:gd name="connsiteY107" fmla="*/ 146666 h 607286"/>
              <a:gd name="connsiteX108" fmla="*/ 341597 w 600898"/>
              <a:gd name="connsiteY108" fmla="*/ 150759 h 607286"/>
              <a:gd name="connsiteX109" fmla="*/ 288434 w 600898"/>
              <a:gd name="connsiteY109" fmla="*/ 191377 h 607286"/>
              <a:gd name="connsiteX110" fmla="*/ 285259 w 600898"/>
              <a:gd name="connsiteY110" fmla="*/ 192502 h 607286"/>
              <a:gd name="connsiteX111" fmla="*/ 283005 w 600898"/>
              <a:gd name="connsiteY111" fmla="*/ 191888 h 607286"/>
              <a:gd name="connsiteX112" fmla="*/ 280137 w 600898"/>
              <a:gd name="connsiteY112" fmla="*/ 187284 h 607286"/>
              <a:gd name="connsiteX113" fmla="*/ 280137 w 600898"/>
              <a:gd name="connsiteY113" fmla="*/ 106049 h 607286"/>
              <a:gd name="connsiteX114" fmla="*/ 283005 w 600898"/>
              <a:gd name="connsiteY114" fmla="*/ 101444 h 607286"/>
              <a:gd name="connsiteX115" fmla="*/ 300445 w 600898"/>
              <a:gd name="connsiteY115" fmla="*/ 63107 h 607286"/>
              <a:gd name="connsiteX116" fmla="*/ 216759 w 600898"/>
              <a:gd name="connsiteY116" fmla="*/ 146670 h 607286"/>
              <a:gd name="connsiteX117" fmla="*/ 300445 w 600898"/>
              <a:gd name="connsiteY117" fmla="*/ 230335 h 607286"/>
              <a:gd name="connsiteX118" fmla="*/ 384233 w 600898"/>
              <a:gd name="connsiteY118" fmla="*/ 146670 h 607286"/>
              <a:gd name="connsiteX119" fmla="*/ 300445 w 600898"/>
              <a:gd name="connsiteY119" fmla="*/ 63107 h 607286"/>
              <a:gd name="connsiteX120" fmla="*/ 27980 w 600898"/>
              <a:gd name="connsiteY120" fmla="*/ 0 h 607286"/>
              <a:gd name="connsiteX121" fmla="*/ 572909 w 600898"/>
              <a:gd name="connsiteY121" fmla="*/ 0 h 607286"/>
              <a:gd name="connsiteX122" fmla="*/ 580182 w 600898"/>
              <a:gd name="connsiteY122" fmla="*/ 7160 h 607286"/>
              <a:gd name="connsiteX123" fmla="*/ 580182 w 600898"/>
              <a:gd name="connsiteY123" fmla="*/ 286180 h 607286"/>
              <a:gd name="connsiteX124" fmla="*/ 572909 w 600898"/>
              <a:gd name="connsiteY124" fmla="*/ 293340 h 607286"/>
              <a:gd name="connsiteX125" fmla="*/ 27980 w 600898"/>
              <a:gd name="connsiteY125" fmla="*/ 293340 h 607286"/>
              <a:gd name="connsiteX126" fmla="*/ 20810 w 600898"/>
              <a:gd name="connsiteY126" fmla="*/ 286180 h 607286"/>
              <a:gd name="connsiteX127" fmla="*/ 20810 w 600898"/>
              <a:gd name="connsiteY127" fmla="*/ 7160 h 607286"/>
              <a:gd name="connsiteX128" fmla="*/ 27980 w 600898"/>
              <a:gd name="connsiteY128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600898" h="607286">
                <a:moveTo>
                  <a:pt x="381250" y="502355"/>
                </a:moveTo>
                <a:lnTo>
                  <a:pt x="402857" y="523730"/>
                </a:lnTo>
                <a:lnTo>
                  <a:pt x="405314" y="523730"/>
                </a:lnTo>
                <a:lnTo>
                  <a:pt x="426921" y="502355"/>
                </a:lnTo>
                <a:lnTo>
                  <a:pt x="440335" y="513605"/>
                </a:lnTo>
                <a:lnTo>
                  <a:pt x="468187" y="526389"/>
                </a:lnTo>
                <a:cubicBezTo>
                  <a:pt x="472283" y="528128"/>
                  <a:pt x="476687" y="530889"/>
                  <a:pt x="478427" y="535184"/>
                </a:cubicBezTo>
                <a:cubicBezTo>
                  <a:pt x="478427" y="535184"/>
                  <a:pt x="508840" y="607286"/>
                  <a:pt x="492354" y="607286"/>
                </a:cubicBezTo>
                <a:lnTo>
                  <a:pt x="315817" y="607286"/>
                </a:lnTo>
                <a:cubicBezTo>
                  <a:pt x="299331" y="607286"/>
                  <a:pt x="329744" y="535184"/>
                  <a:pt x="329744" y="535184"/>
                </a:cubicBezTo>
                <a:cubicBezTo>
                  <a:pt x="331792" y="530684"/>
                  <a:pt x="335888" y="528128"/>
                  <a:pt x="339984" y="526389"/>
                </a:cubicBezTo>
                <a:lnTo>
                  <a:pt x="367836" y="513605"/>
                </a:lnTo>
                <a:close/>
                <a:moveTo>
                  <a:pt x="174013" y="502355"/>
                </a:moveTo>
                <a:lnTo>
                  <a:pt x="195520" y="523730"/>
                </a:lnTo>
                <a:lnTo>
                  <a:pt x="197978" y="523730"/>
                </a:lnTo>
                <a:lnTo>
                  <a:pt x="198080" y="523730"/>
                </a:lnTo>
                <a:lnTo>
                  <a:pt x="219587" y="502355"/>
                </a:lnTo>
                <a:lnTo>
                  <a:pt x="233004" y="513605"/>
                </a:lnTo>
                <a:lnTo>
                  <a:pt x="260860" y="526389"/>
                </a:lnTo>
                <a:cubicBezTo>
                  <a:pt x="265059" y="528128"/>
                  <a:pt x="269361" y="530889"/>
                  <a:pt x="271204" y="535184"/>
                </a:cubicBezTo>
                <a:cubicBezTo>
                  <a:pt x="271204" y="535184"/>
                  <a:pt x="301519" y="607286"/>
                  <a:pt x="285030" y="607286"/>
                </a:cubicBezTo>
                <a:lnTo>
                  <a:pt x="108467" y="607286"/>
                </a:lnTo>
                <a:cubicBezTo>
                  <a:pt x="92081" y="607286"/>
                  <a:pt x="122396" y="535184"/>
                  <a:pt x="122396" y="535184"/>
                </a:cubicBezTo>
                <a:cubicBezTo>
                  <a:pt x="124444" y="530684"/>
                  <a:pt x="128541" y="528128"/>
                  <a:pt x="132637" y="526389"/>
                </a:cubicBezTo>
                <a:lnTo>
                  <a:pt x="160596" y="513605"/>
                </a:lnTo>
                <a:close/>
                <a:moveTo>
                  <a:pt x="70368" y="425862"/>
                </a:moveTo>
                <a:lnTo>
                  <a:pt x="91879" y="447237"/>
                </a:lnTo>
                <a:lnTo>
                  <a:pt x="94440" y="447237"/>
                </a:lnTo>
                <a:lnTo>
                  <a:pt x="115952" y="425862"/>
                </a:lnTo>
                <a:lnTo>
                  <a:pt x="129371" y="437112"/>
                </a:lnTo>
                <a:lnTo>
                  <a:pt x="132956" y="438748"/>
                </a:lnTo>
                <a:cubicBezTo>
                  <a:pt x="133570" y="461862"/>
                  <a:pt x="140024" y="482214"/>
                  <a:pt x="151701" y="497452"/>
                </a:cubicBezTo>
                <a:cubicBezTo>
                  <a:pt x="152726" y="498680"/>
                  <a:pt x="153648" y="499805"/>
                  <a:pt x="154672" y="500930"/>
                </a:cubicBezTo>
                <a:lnTo>
                  <a:pt x="153238" y="502157"/>
                </a:lnTo>
                <a:lnTo>
                  <a:pt x="127219" y="514020"/>
                </a:lnTo>
                <a:cubicBezTo>
                  <a:pt x="119025" y="517498"/>
                  <a:pt x="113288" y="522714"/>
                  <a:pt x="110113" y="529566"/>
                </a:cubicBezTo>
                <a:lnTo>
                  <a:pt x="109908" y="529975"/>
                </a:lnTo>
                <a:cubicBezTo>
                  <a:pt x="109908" y="530077"/>
                  <a:pt x="109805" y="530384"/>
                  <a:pt x="109601" y="530793"/>
                </a:cubicBezTo>
                <a:lnTo>
                  <a:pt x="4912" y="530793"/>
                </a:lnTo>
                <a:cubicBezTo>
                  <a:pt x="-11580" y="530793"/>
                  <a:pt x="18741" y="458691"/>
                  <a:pt x="18741" y="458691"/>
                </a:cubicBezTo>
                <a:cubicBezTo>
                  <a:pt x="20789" y="454191"/>
                  <a:pt x="24887" y="451635"/>
                  <a:pt x="28984" y="449998"/>
                </a:cubicBezTo>
                <a:lnTo>
                  <a:pt x="56949" y="437112"/>
                </a:lnTo>
                <a:close/>
                <a:moveTo>
                  <a:pt x="484877" y="425792"/>
                </a:moveTo>
                <a:lnTo>
                  <a:pt x="506495" y="447263"/>
                </a:lnTo>
                <a:lnTo>
                  <a:pt x="508954" y="447263"/>
                </a:lnTo>
                <a:lnTo>
                  <a:pt x="530469" y="425792"/>
                </a:lnTo>
                <a:lnTo>
                  <a:pt x="543890" y="437141"/>
                </a:lnTo>
                <a:lnTo>
                  <a:pt x="571859" y="450023"/>
                </a:lnTo>
                <a:cubicBezTo>
                  <a:pt x="575957" y="451659"/>
                  <a:pt x="580363" y="454419"/>
                  <a:pt x="582104" y="458713"/>
                </a:cubicBezTo>
                <a:cubicBezTo>
                  <a:pt x="582104" y="458713"/>
                  <a:pt x="612430" y="530793"/>
                  <a:pt x="596038" y="530793"/>
                </a:cubicBezTo>
                <a:lnTo>
                  <a:pt x="491332" y="530793"/>
                </a:lnTo>
                <a:cubicBezTo>
                  <a:pt x="491127" y="530384"/>
                  <a:pt x="490922" y="530077"/>
                  <a:pt x="490922" y="529975"/>
                </a:cubicBezTo>
                <a:cubicBezTo>
                  <a:pt x="488053" y="523125"/>
                  <a:pt x="482111" y="517604"/>
                  <a:pt x="473608" y="514026"/>
                </a:cubicBezTo>
                <a:lnTo>
                  <a:pt x="447585" y="502166"/>
                </a:lnTo>
                <a:lnTo>
                  <a:pt x="445331" y="500223"/>
                </a:lnTo>
                <a:cubicBezTo>
                  <a:pt x="446151" y="499405"/>
                  <a:pt x="446868" y="498587"/>
                  <a:pt x="447585" y="497667"/>
                </a:cubicBezTo>
                <a:cubicBezTo>
                  <a:pt x="460084" y="482127"/>
                  <a:pt x="467256" y="461269"/>
                  <a:pt x="467870" y="438777"/>
                </a:cubicBezTo>
                <a:lnTo>
                  <a:pt x="471456" y="437141"/>
                </a:lnTo>
                <a:close/>
                <a:moveTo>
                  <a:pt x="277678" y="425792"/>
                </a:moveTo>
                <a:lnTo>
                  <a:pt x="299182" y="447263"/>
                </a:lnTo>
                <a:lnTo>
                  <a:pt x="301640" y="447263"/>
                </a:lnTo>
                <a:lnTo>
                  <a:pt x="323247" y="425792"/>
                </a:lnTo>
                <a:lnTo>
                  <a:pt x="336661" y="437141"/>
                </a:lnTo>
                <a:lnTo>
                  <a:pt x="340245" y="438777"/>
                </a:lnTo>
                <a:cubicBezTo>
                  <a:pt x="340757" y="461883"/>
                  <a:pt x="347209" y="482229"/>
                  <a:pt x="358985" y="497463"/>
                </a:cubicBezTo>
                <a:cubicBezTo>
                  <a:pt x="359906" y="498689"/>
                  <a:pt x="360930" y="499814"/>
                  <a:pt x="361852" y="500939"/>
                </a:cubicBezTo>
                <a:lnTo>
                  <a:pt x="360521" y="502166"/>
                </a:lnTo>
                <a:lnTo>
                  <a:pt x="334511" y="514026"/>
                </a:lnTo>
                <a:cubicBezTo>
                  <a:pt x="326319" y="517502"/>
                  <a:pt x="320584" y="522716"/>
                  <a:pt x="317410" y="529566"/>
                </a:cubicBezTo>
                <a:lnTo>
                  <a:pt x="317205" y="529975"/>
                </a:lnTo>
                <a:cubicBezTo>
                  <a:pt x="317205" y="530077"/>
                  <a:pt x="317000" y="530384"/>
                  <a:pt x="316795" y="530793"/>
                </a:cubicBezTo>
                <a:lnTo>
                  <a:pt x="284027" y="530793"/>
                </a:lnTo>
                <a:cubicBezTo>
                  <a:pt x="283822" y="530384"/>
                  <a:pt x="283720" y="530077"/>
                  <a:pt x="283617" y="529975"/>
                </a:cubicBezTo>
                <a:cubicBezTo>
                  <a:pt x="280750" y="523125"/>
                  <a:pt x="274811" y="517604"/>
                  <a:pt x="266311" y="514026"/>
                </a:cubicBezTo>
                <a:lnTo>
                  <a:pt x="240301" y="502166"/>
                </a:lnTo>
                <a:lnTo>
                  <a:pt x="238151" y="500223"/>
                </a:lnTo>
                <a:cubicBezTo>
                  <a:pt x="238868" y="499405"/>
                  <a:pt x="239585" y="498587"/>
                  <a:pt x="240301" y="497667"/>
                </a:cubicBezTo>
                <a:cubicBezTo>
                  <a:pt x="252897" y="482127"/>
                  <a:pt x="260065" y="461269"/>
                  <a:pt x="260577" y="438777"/>
                </a:cubicBezTo>
                <a:lnTo>
                  <a:pt x="264263" y="437141"/>
                </a:lnTo>
                <a:close/>
                <a:moveTo>
                  <a:pt x="404085" y="387545"/>
                </a:moveTo>
                <a:cubicBezTo>
                  <a:pt x="440037" y="387545"/>
                  <a:pt x="454787" y="406048"/>
                  <a:pt x="454480" y="436921"/>
                </a:cubicBezTo>
                <a:cubicBezTo>
                  <a:pt x="453968" y="481492"/>
                  <a:pt x="425390" y="508071"/>
                  <a:pt x="404085" y="508071"/>
                </a:cubicBezTo>
                <a:cubicBezTo>
                  <a:pt x="379196" y="508071"/>
                  <a:pt x="354203" y="481492"/>
                  <a:pt x="353691" y="436921"/>
                </a:cubicBezTo>
                <a:cubicBezTo>
                  <a:pt x="353384" y="406048"/>
                  <a:pt x="368134" y="387545"/>
                  <a:pt x="404085" y="387545"/>
                </a:cubicBezTo>
                <a:close/>
                <a:moveTo>
                  <a:pt x="196783" y="387545"/>
                </a:moveTo>
                <a:cubicBezTo>
                  <a:pt x="232721" y="387545"/>
                  <a:pt x="247465" y="406048"/>
                  <a:pt x="247158" y="436921"/>
                </a:cubicBezTo>
                <a:cubicBezTo>
                  <a:pt x="246646" y="481492"/>
                  <a:pt x="218080" y="508071"/>
                  <a:pt x="196783" y="508071"/>
                </a:cubicBezTo>
                <a:cubicBezTo>
                  <a:pt x="171903" y="508071"/>
                  <a:pt x="146921" y="481492"/>
                  <a:pt x="146511" y="436921"/>
                </a:cubicBezTo>
                <a:cubicBezTo>
                  <a:pt x="146204" y="406048"/>
                  <a:pt x="160948" y="387545"/>
                  <a:pt x="196783" y="387545"/>
                </a:cubicBezTo>
                <a:close/>
                <a:moveTo>
                  <a:pt x="507727" y="311052"/>
                </a:moveTo>
                <a:cubicBezTo>
                  <a:pt x="543562" y="311052"/>
                  <a:pt x="558306" y="329555"/>
                  <a:pt x="557999" y="360428"/>
                </a:cubicBezTo>
                <a:cubicBezTo>
                  <a:pt x="557589" y="404999"/>
                  <a:pt x="529023" y="431578"/>
                  <a:pt x="507727" y="431578"/>
                </a:cubicBezTo>
                <a:cubicBezTo>
                  <a:pt x="482744" y="431578"/>
                  <a:pt x="457864" y="404999"/>
                  <a:pt x="457352" y="360428"/>
                </a:cubicBezTo>
                <a:cubicBezTo>
                  <a:pt x="457045" y="329555"/>
                  <a:pt x="471789" y="311052"/>
                  <a:pt x="507727" y="311052"/>
                </a:cubicBezTo>
                <a:close/>
                <a:moveTo>
                  <a:pt x="300409" y="311052"/>
                </a:moveTo>
                <a:cubicBezTo>
                  <a:pt x="336372" y="311052"/>
                  <a:pt x="351126" y="329555"/>
                  <a:pt x="350819" y="360428"/>
                </a:cubicBezTo>
                <a:cubicBezTo>
                  <a:pt x="350306" y="404999"/>
                  <a:pt x="321720" y="431578"/>
                  <a:pt x="300409" y="431578"/>
                </a:cubicBezTo>
                <a:cubicBezTo>
                  <a:pt x="275511" y="431578"/>
                  <a:pt x="250511" y="404999"/>
                  <a:pt x="250101" y="360428"/>
                </a:cubicBezTo>
                <a:cubicBezTo>
                  <a:pt x="249794" y="329555"/>
                  <a:pt x="264548" y="311052"/>
                  <a:pt x="300409" y="311052"/>
                </a:cubicBezTo>
                <a:close/>
                <a:moveTo>
                  <a:pt x="93123" y="311052"/>
                </a:moveTo>
                <a:cubicBezTo>
                  <a:pt x="129061" y="311052"/>
                  <a:pt x="143805" y="329555"/>
                  <a:pt x="143498" y="360428"/>
                </a:cubicBezTo>
                <a:cubicBezTo>
                  <a:pt x="142986" y="404999"/>
                  <a:pt x="114420" y="431578"/>
                  <a:pt x="93123" y="431578"/>
                </a:cubicBezTo>
                <a:cubicBezTo>
                  <a:pt x="68243" y="431578"/>
                  <a:pt x="43363" y="404999"/>
                  <a:pt x="42851" y="360428"/>
                </a:cubicBezTo>
                <a:cubicBezTo>
                  <a:pt x="42544" y="329555"/>
                  <a:pt x="57288" y="311052"/>
                  <a:pt x="93123" y="311052"/>
                </a:cubicBezTo>
                <a:close/>
                <a:moveTo>
                  <a:pt x="283005" y="101444"/>
                </a:moveTo>
                <a:cubicBezTo>
                  <a:pt x="284747" y="100626"/>
                  <a:pt x="286898" y="100831"/>
                  <a:pt x="288434" y="101956"/>
                </a:cubicBezTo>
                <a:lnTo>
                  <a:pt x="341597" y="142574"/>
                </a:lnTo>
                <a:cubicBezTo>
                  <a:pt x="342929" y="143597"/>
                  <a:pt x="343646" y="145029"/>
                  <a:pt x="343646" y="146666"/>
                </a:cubicBezTo>
                <a:cubicBezTo>
                  <a:pt x="343646" y="148303"/>
                  <a:pt x="342929" y="149838"/>
                  <a:pt x="341597" y="150759"/>
                </a:cubicBezTo>
                <a:lnTo>
                  <a:pt x="288434" y="191377"/>
                </a:lnTo>
                <a:cubicBezTo>
                  <a:pt x="287512" y="192093"/>
                  <a:pt x="286385" y="192502"/>
                  <a:pt x="285259" y="192502"/>
                </a:cubicBezTo>
                <a:cubicBezTo>
                  <a:pt x="284542" y="192502"/>
                  <a:pt x="283722" y="192297"/>
                  <a:pt x="283005" y="191888"/>
                </a:cubicBezTo>
                <a:cubicBezTo>
                  <a:pt x="281264" y="191070"/>
                  <a:pt x="280137" y="189228"/>
                  <a:pt x="280137" y="187284"/>
                </a:cubicBezTo>
                <a:lnTo>
                  <a:pt x="280137" y="106049"/>
                </a:lnTo>
                <a:cubicBezTo>
                  <a:pt x="280137" y="104105"/>
                  <a:pt x="281264" y="102365"/>
                  <a:pt x="283005" y="101444"/>
                </a:cubicBezTo>
                <a:close/>
                <a:moveTo>
                  <a:pt x="300445" y="63107"/>
                </a:moveTo>
                <a:cubicBezTo>
                  <a:pt x="254249" y="63107"/>
                  <a:pt x="216759" y="100542"/>
                  <a:pt x="216759" y="146670"/>
                </a:cubicBezTo>
                <a:cubicBezTo>
                  <a:pt x="216759" y="192901"/>
                  <a:pt x="254249" y="230335"/>
                  <a:pt x="300445" y="230335"/>
                </a:cubicBezTo>
                <a:cubicBezTo>
                  <a:pt x="346743" y="230335"/>
                  <a:pt x="384233" y="192901"/>
                  <a:pt x="384233" y="146670"/>
                </a:cubicBezTo>
                <a:cubicBezTo>
                  <a:pt x="384233" y="100542"/>
                  <a:pt x="346743" y="63107"/>
                  <a:pt x="300445" y="63107"/>
                </a:cubicBezTo>
                <a:close/>
                <a:moveTo>
                  <a:pt x="27980" y="0"/>
                </a:moveTo>
                <a:lnTo>
                  <a:pt x="572909" y="0"/>
                </a:lnTo>
                <a:cubicBezTo>
                  <a:pt x="576904" y="0"/>
                  <a:pt x="580182" y="3171"/>
                  <a:pt x="580182" y="7160"/>
                </a:cubicBezTo>
                <a:lnTo>
                  <a:pt x="580182" y="286180"/>
                </a:lnTo>
                <a:cubicBezTo>
                  <a:pt x="580182" y="290169"/>
                  <a:pt x="576904" y="293340"/>
                  <a:pt x="572909" y="293340"/>
                </a:cubicBezTo>
                <a:lnTo>
                  <a:pt x="27980" y="293340"/>
                </a:lnTo>
                <a:cubicBezTo>
                  <a:pt x="23985" y="293340"/>
                  <a:pt x="20810" y="290169"/>
                  <a:pt x="20810" y="286180"/>
                </a:cubicBezTo>
                <a:lnTo>
                  <a:pt x="20810" y="7160"/>
                </a:lnTo>
                <a:cubicBezTo>
                  <a:pt x="20810" y="3171"/>
                  <a:pt x="23985" y="0"/>
                  <a:pt x="27980" y="0"/>
                </a:cubicBezTo>
                <a:close/>
              </a:path>
            </a:pathLst>
          </a:custGeom>
          <a:solidFill>
            <a:srgbClr val="6096E6">
              <a:lumMod val="40000"/>
              <a:lumOff val="60000"/>
            </a:srgbClr>
          </a:solidFill>
          <a:ln>
            <a:noFill/>
          </a:ln>
        </p:spPr>
        <p:txBody>
          <a:bodyPr/>
          <a:lstStyle/>
          <a:p>
            <a:pPr defTabSz="913765">
              <a:defRPr/>
            </a:pPr>
            <a:endParaRPr lang="zh-CN" altLang="en-US" sz="6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2" name="组合 141"/>
          <p:cNvGrpSpPr/>
          <p:nvPr/>
        </p:nvGrpSpPr>
        <p:grpSpPr>
          <a:xfrm>
            <a:off x="3975880" y="7291270"/>
            <a:ext cx="998483" cy="813031"/>
            <a:chOff x="415084" y="3397534"/>
            <a:chExt cx="2563183" cy="1670959"/>
          </a:xfrm>
        </p:grpSpPr>
        <p:sp>
          <p:nvSpPr>
            <p:cNvPr id="325" name="Freeform 472"/>
            <p:cNvSpPr/>
            <p:nvPr/>
          </p:nvSpPr>
          <p:spPr bwMode="auto">
            <a:xfrm>
              <a:off x="415084" y="3397534"/>
              <a:ext cx="2548706" cy="1670959"/>
            </a:xfrm>
            <a:custGeom>
              <a:avLst/>
              <a:gdLst>
                <a:gd name="T0" fmla="*/ 425090 w 2507"/>
                <a:gd name="T1" fmla="*/ 0 h 1810"/>
                <a:gd name="T2" fmla="*/ 448912 w 2507"/>
                <a:gd name="T3" fmla="*/ 2112 h 1810"/>
                <a:gd name="T4" fmla="*/ 468235 w 2507"/>
                <a:gd name="T5" fmla="*/ 11616 h 1810"/>
                <a:gd name="T6" fmla="*/ 499203 w 2507"/>
                <a:gd name="T7" fmla="*/ 40392 h 1810"/>
                <a:gd name="T8" fmla="*/ 518261 w 2507"/>
                <a:gd name="T9" fmla="*/ 66528 h 1810"/>
                <a:gd name="T10" fmla="*/ 537318 w 2507"/>
                <a:gd name="T11" fmla="*/ 80784 h 1810"/>
                <a:gd name="T12" fmla="*/ 582580 w 2507"/>
                <a:gd name="T13" fmla="*/ 90288 h 1810"/>
                <a:gd name="T14" fmla="*/ 623078 w 2507"/>
                <a:gd name="T15" fmla="*/ 116424 h 1810"/>
                <a:gd name="T16" fmla="*/ 649546 w 2507"/>
                <a:gd name="T17" fmla="*/ 152063 h 1810"/>
                <a:gd name="T18" fmla="*/ 661457 w 2507"/>
                <a:gd name="T19" fmla="*/ 185327 h 1810"/>
                <a:gd name="T20" fmla="*/ 663575 w 2507"/>
                <a:gd name="T21" fmla="*/ 223607 h 1810"/>
                <a:gd name="T22" fmla="*/ 659075 w 2507"/>
                <a:gd name="T23" fmla="*/ 249479 h 1810"/>
                <a:gd name="T24" fmla="*/ 649546 w 2507"/>
                <a:gd name="T25" fmla="*/ 273503 h 1810"/>
                <a:gd name="T26" fmla="*/ 620695 w 2507"/>
                <a:gd name="T27" fmla="*/ 306503 h 1810"/>
                <a:gd name="T28" fmla="*/ 580198 w 2507"/>
                <a:gd name="T29" fmla="*/ 342407 h 1810"/>
                <a:gd name="T30" fmla="*/ 575434 w 2507"/>
                <a:gd name="T31" fmla="*/ 349271 h 1810"/>
                <a:gd name="T32" fmla="*/ 575434 w 2507"/>
                <a:gd name="T33" fmla="*/ 382798 h 1810"/>
                <a:gd name="T34" fmla="*/ 568287 w 2507"/>
                <a:gd name="T35" fmla="*/ 404182 h 1810"/>
                <a:gd name="T36" fmla="*/ 551612 w 2507"/>
                <a:gd name="T37" fmla="*/ 432694 h 1810"/>
                <a:gd name="T38" fmla="*/ 518261 w 2507"/>
                <a:gd name="T39" fmla="*/ 461206 h 1810"/>
                <a:gd name="T40" fmla="*/ 482263 w 2507"/>
                <a:gd name="T41" fmla="*/ 475462 h 1810"/>
                <a:gd name="T42" fmla="*/ 448912 w 2507"/>
                <a:gd name="T43" fmla="*/ 477838 h 1810"/>
                <a:gd name="T44" fmla="*/ 415562 w 2507"/>
                <a:gd name="T45" fmla="*/ 468334 h 1810"/>
                <a:gd name="T46" fmla="*/ 370300 w 2507"/>
                <a:gd name="T47" fmla="*/ 468334 h 1810"/>
                <a:gd name="T48" fmla="*/ 334302 w 2507"/>
                <a:gd name="T49" fmla="*/ 477838 h 1810"/>
                <a:gd name="T50" fmla="*/ 289040 w 2507"/>
                <a:gd name="T51" fmla="*/ 475462 h 1810"/>
                <a:gd name="T52" fmla="*/ 238749 w 2507"/>
                <a:gd name="T53" fmla="*/ 461206 h 1810"/>
                <a:gd name="T54" fmla="*/ 219956 w 2507"/>
                <a:gd name="T55" fmla="*/ 465958 h 1810"/>
                <a:gd name="T56" fmla="*/ 188723 w 2507"/>
                <a:gd name="T57" fmla="*/ 465958 h 1810"/>
                <a:gd name="T58" fmla="*/ 164901 w 2507"/>
                <a:gd name="T59" fmla="*/ 459094 h 1810"/>
                <a:gd name="T60" fmla="*/ 141079 w 2507"/>
                <a:gd name="T61" fmla="*/ 435070 h 1810"/>
                <a:gd name="T62" fmla="*/ 102964 w 2507"/>
                <a:gd name="T63" fmla="*/ 416062 h 1810"/>
                <a:gd name="T64" fmla="*/ 78877 w 2507"/>
                <a:gd name="T65" fmla="*/ 411310 h 1810"/>
                <a:gd name="T66" fmla="*/ 43144 w 2507"/>
                <a:gd name="T67" fmla="*/ 392302 h 1810"/>
                <a:gd name="T68" fmla="*/ 16940 w 2507"/>
                <a:gd name="T69" fmla="*/ 358774 h 1810"/>
                <a:gd name="T70" fmla="*/ 2647 w 2507"/>
                <a:gd name="T71" fmla="*/ 327887 h 1810"/>
                <a:gd name="T72" fmla="*/ 0 w 2507"/>
                <a:gd name="T73" fmla="*/ 294887 h 1810"/>
                <a:gd name="T74" fmla="*/ 7411 w 2507"/>
                <a:gd name="T75" fmla="*/ 263999 h 1810"/>
                <a:gd name="T76" fmla="*/ 24087 w 2507"/>
                <a:gd name="T77" fmla="*/ 237599 h 1810"/>
                <a:gd name="T78" fmla="*/ 52938 w 2507"/>
                <a:gd name="T79" fmla="*/ 214103 h 1810"/>
                <a:gd name="T80" fmla="*/ 97935 w 2507"/>
                <a:gd name="T81" fmla="*/ 194831 h 1810"/>
                <a:gd name="T82" fmla="*/ 88406 w 2507"/>
                <a:gd name="T83" fmla="*/ 156815 h 1810"/>
                <a:gd name="T84" fmla="*/ 88406 w 2507"/>
                <a:gd name="T85" fmla="*/ 125927 h 1810"/>
                <a:gd name="T86" fmla="*/ 100317 w 2507"/>
                <a:gd name="T87" fmla="*/ 95040 h 1810"/>
                <a:gd name="T88" fmla="*/ 128903 w 2507"/>
                <a:gd name="T89" fmla="*/ 61512 h 1810"/>
                <a:gd name="T90" fmla="*/ 162519 w 2507"/>
                <a:gd name="T91" fmla="*/ 40392 h 1810"/>
                <a:gd name="T92" fmla="*/ 191370 w 2507"/>
                <a:gd name="T93" fmla="*/ 33000 h 1810"/>
                <a:gd name="T94" fmla="*/ 222339 w 2507"/>
                <a:gd name="T95" fmla="*/ 35640 h 1810"/>
                <a:gd name="T96" fmla="*/ 241396 w 2507"/>
                <a:gd name="T97" fmla="*/ 40392 h 1810"/>
                <a:gd name="T98" fmla="*/ 265218 w 2507"/>
                <a:gd name="T99" fmla="*/ 54648 h 1810"/>
                <a:gd name="T100" fmla="*/ 289040 w 2507"/>
                <a:gd name="T101" fmla="*/ 76032 h 1810"/>
                <a:gd name="T102" fmla="*/ 308098 w 2507"/>
                <a:gd name="T103" fmla="*/ 73392 h 1810"/>
                <a:gd name="T104" fmla="*/ 327155 w 2507"/>
                <a:gd name="T105" fmla="*/ 42504 h 1810"/>
                <a:gd name="T106" fmla="*/ 358124 w 2507"/>
                <a:gd name="T107" fmla="*/ 13992 h 1810"/>
                <a:gd name="T108" fmla="*/ 379829 w 2507"/>
                <a:gd name="T109" fmla="*/ 4488 h 1810"/>
                <a:gd name="T110" fmla="*/ 403651 w 2507"/>
                <a:gd name="T111" fmla="*/ 0 h 18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07" h="1810">
                  <a:moveTo>
                    <a:pt x="1525" y="0"/>
                  </a:moveTo>
                  <a:lnTo>
                    <a:pt x="1606" y="0"/>
                  </a:lnTo>
                  <a:lnTo>
                    <a:pt x="1651" y="0"/>
                  </a:lnTo>
                  <a:lnTo>
                    <a:pt x="1696" y="8"/>
                  </a:lnTo>
                  <a:lnTo>
                    <a:pt x="1733" y="27"/>
                  </a:lnTo>
                  <a:lnTo>
                    <a:pt x="1769" y="44"/>
                  </a:lnTo>
                  <a:lnTo>
                    <a:pt x="1831" y="89"/>
                  </a:lnTo>
                  <a:lnTo>
                    <a:pt x="1886" y="153"/>
                  </a:lnTo>
                  <a:lnTo>
                    <a:pt x="1931" y="207"/>
                  </a:lnTo>
                  <a:lnTo>
                    <a:pt x="1958" y="252"/>
                  </a:lnTo>
                  <a:lnTo>
                    <a:pt x="1984" y="306"/>
                  </a:lnTo>
                  <a:lnTo>
                    <a:pt x="2030" y="306"/>
                  </a:lnTo>
                  <a:lnTo>
                    <a:pt x="2111" y="314"/>
                  </a:lnTo>
                  <a:lnTo>
                    <a:pt x="2201" y="342"/>
                  </a:lnTo>
                  <a:lnTo>
                    <a:pt x="2282" y="387"/>
                  </a:lnTo>
                  <a:lnTo>
                    <a:pt x="2354" y="441"/>
                  </a:lnTo>
                  <a:lnTo>
                    <a:pt x="2409" y="505"/>
                  </a:lnTo>
                  <a:lnTo>
                    <a:pt x="2454" y="576"/>
                  </a:lnTo>
                  <a:lnTo>
                    <a:pt x="2481" y="639"/>
                  </a:lnTo>
                  <a:lnTo>
                    <a:pt x="2499" y="702"/>
                  </a:lnTo>
                  <a:lnTo>
                    <a:pt x="2507" y="756"/>
                  </a:lnTo>
                  <a:lnTo>
                    <a:pt x="2507" y="847"/>
                  </a:lnTo>
                  <a:lnTo>
                    <a:pt x="2499" y="900"/>
                  </a:lnTo>
                  <a:lnTo>
                    <a:pt x="2490" y="945"/>
                  </a:lnTo>
                  <a:lnTo>
                    <a:pt x="2471" y="991"/>
                  </a:lnTo>
                  <a:lnTo>
                    <a:pt x="2454" y="1036"/>
                  </a:lnTo>
                  <a:lnTo>
                    <a:pt x="2399" y="1108"/>
                  </a:lnTo>
                  <a:lnTo>
                    <a:pt x="2345" y="1161"/>
                  </a:lnTo>
                  <a:lnTo>
                    <a:pt x="2228" y="1261"/>
                  </a:lnTo>
                  <a:lnTo>
                    <a:pt x="2192" y="1297"/>
                  </a:lnTo>
                  <a:lnTo>
                    <a:pt x="2183" y="1306"/>
                  </a:lnTo>
                  <a:lnTo>
                    <a:pt x="2174" y="1323"/>
                  </a:lnTo>
                  <a:lnTo>
                    <a:pt x="2174" y="1405"/>
                  </a:lnTo>
                  <a:lnTo>
                    <a:pt x="2174" y="1450"/>
                  </a:lnTo>
                  <a:lnTo>
                    <a:pt x="2165" y="1486"/>
                  </a:lnTo>
                  <a:lnTo>
                    <a:pt x="2147" y="1531"/>
                  </a:lnTo>
                  <a:lnTo>
                    <a:pt x="2129" y="1567"/>
                  </a:lnTo>
                  <a:lnTo>
                    <a:pt x="2084" y="1639"/>
                  </a:lnTo>
                  <a:lnTo>
                    <a:pt x="2020" y="1693"/>
                  </a:lnTo>
                  <a:lnTo>
                    <a:pt x="1958" y="1747"/>
                  </a:lnTo>
                  <a:lnTo>
                    <a:pt x="1886" y="1783"/>
                  </a:lnTo>
                  <a:lnTo>
                    <a:pt x="1822" y="1801"/>
                  </a:lnTo>
                  <a:lnTo>
                    <a:pt x="1769" y="1810"/>
                  </a:lnTo>
                  <a:lnTo>
                    <a:pt x="1696" y="1810"/>
                  </a:lnTo>
                  <a:lnTo>
                    <a:pt x="1633" y="1801"/>
                  </a:lnTo>
                  <a:lnTo>
                    <a:pt x="1570" y="1774"/>
                  </a:lnTo>
                  <a:lnTo>
                    <a:pt x="1489" y="1747"/>
                  </a:lnTo>
                  <a:lnTo>
                    <a:pt x="1399" y="1774"/>
                  </a:lnTo>
                  <a:lnTo>
                    <a:pt x="1327" y="1801"/>
                  </a:lnTo>
                  <a:lnTo>
                    <a:pt x="1263" y="1810"/>
                  </a:lnTo>
                  <a:lnTo>
                    <a:pt x="1146" y="1810"/>
                  </a:lnTo>
                  <a:lnTo>
                    <a:pt x="1092" y="1801"/>
                  </a:lnTo>
                  <a:lnTo>
                    <a:pt x="1010" y="1774"/>
                  </a:lnTo>
                  <a:lnTo>
                    <a:pt x="902" y="1747"/>
                  </a:lnTo>
                  <a:lnTo>
                    <a:pt x="857" y="1756"/>
                  </a:lnTo>
                  <a:lnTo>
                    <a:pt x="831" y="1765"/>
                  </a:lnTo>
                  <a:lnTo>
                    <a:pt x="776" y="1774"/>
                  </a:lnTo>
                  <a:lnTo>
                    <a:pt x="713" y="1765"/>
                  </a:lnTo>
                  <a:lnTo>
                    <a:pt x="659" y="1756"/>
                  </a:lnTo>
                  <a:lnTo>
                    <a:pt x="623" y="1739"/>
                  </a:lnTo>
                  <a:lnTo>
                    <a:pt x="587" y="1711"/>
                  </a:lnTo>
                  <a:lnTo>
                    <a:pt x="533" y="1648"/>
                  </a:lnTo>
                  <a:lnTo>
                    <a:pt x="479" y="1576"/>
                  </a:lnTo>
                  <a:lnTo>
                    <a:pt x="389" y="1576"/>
                  </a:lnTo>
                  <a:lnTo>
                    <a:pt x="344" y="1567"/>
                  </a:lnTo>
                  <a:lnTo>
                    <a:pt x="298" y="1558"/>
                  </a:lnTo>
                  <a:lnTo>
                    <a:pt x="226" y="1531"/>
                  </a:lnTo>
                  <a:lnTo>
                    <a:pt x="163" y="1486"/>
                  </a:lnTo>
                  <a:lnTo>
                    <a:pt x="109" y="1423"/>
                  </a:lnTo>
                  <a:lnTo>
                    <a:pt x="64" y="1359"/>
                  </a:lnTo>
                  <a:lnTo>
                    <a:pt x="28" y="1297"/>
                  </a:lnTo>
                  <a:lnTo>
                    <a:pt x="10" y="1242"/>
                  </a:lnTo>
                  <a:lnTo>
                    <a:pt x="0" y="1189"/>
                  </a:lnTo>
                  <a:lnTo>
                    <a:pt x="0" y="1117"/>
                  </a:lnTo>
                  <a:lnTo>
                    <a:pt x="10" y="1053"/>
                  </a:lnTo>
                  <a:lnTo>
                    <a:pt x="28" y="1000"/>
                  </a:lnTo>
                  <a:lnTo>
                    <a:pt x="55" y="945"/>
                  </a:lnTo>
                  <a:lnTo>
                    <a:pt x="91" y="900"/>
                  </a:lnTo>
                  <a:lnTo>
                    <a:pt x="136" y="847"/>
                  </a:lnTo>
                  <a:lnTo>
                    <a:pt x="200" y="811"/>
                  </a:lnTo>
                  <a:lnTo>
                    <a:pt x="281" y="765"/>
                  </a:lnTo>
                  <a:lnTo>
                    <a:pt x="370" y="738"/>
                  </a:lnTo>
                  <a:lnTo>
                    <a:pt x="344" y="639"/>
                  </a:lnTo>
                  <a:lnTo>
                    <a:pt x="334" y="594"/>
                  </a:lnTo>
                  <a:lnTo>
                    <a:pt x="334" y="522"/>
                  </a:lnTo>
                  <a:lnTo>
                    <a:pt x="334" y="477"/>
                  </a:lnTo>
                  <a:lnTo>
                    <a:pt x="344" y="432"/>
                  </a:lnTo>
                  <a:lnTo>
                    <a:pt x="379" y="360"/>
                  </a:lnTo>
                  <a:lnTo>
                    <a:pt x="425" y="288"/>
                  </a:lnTo>
                  <a:lnTo>
                    <a:pt x="487" y="233"/>
                  </a:lnTo>
                  <a:lnTo>
                    <a:pt x="551" y="189"/>
                  </a:lnTo>
                  <a:lnTo>
                    <a:pt x="614" y="153"/>
                  </a:lnTo>
                  <a:lnTo>
                    <a:pt x="668" y="135"/>
                  </a:lnTo>
                  <a:lnTo>
                    <a:pt x="723" y="125"/>
                  </a:lnTo>
                  <a:lnTo>
                    <a:pt x="804" y="125"/>
                  </a:lnTo>
                  <a:lnTo>
                    <a:pt x="840" y="135"/>
                  </a:lnTo>
                  <a:lnTo>
                    <a:pt x="876" y="144"/>
                  </a:lnTo>
                  <a:lnTo>
                    <a:pt x="912" y="153"/>
                  </a:lnTo>
                  <a:lnTo>
                    <a:pt x="957" y="180"/>
                  </a:lnTo>
                  <a:lnTo>
                    <a:pt x="1002" y="207"/>
                  </a:lnTo>
                  <a:lnTo>
                    <a:pt x="1047" y="243"/>
                  </a:lnTo>
                  <a:lnTo>
                    <a:pt x="1092" y="288"/>
                  </a:lnTo>
                  <a:lnTo>
                    <a:pt x="1127" y="333"/>
                  </a:lnTo>
                  <a:lnTo>
                    <a:pt x="1164" y="278"/>
                  </a:lnTo>
                  <a:lnTo>
                    <a:pt x="1191" y="225"/>
                  </a:lnTo>
                  <a:lnTo>
                    <a:pt x="1236" y="161"/>
                  </a:lnTo>
                  <a:lnTo>
                    <a:pt x="1291" y="99"/>
                  </a:lnTo>
                  <a:lnTo>
                    <a:pt x="1353" y="53"/>
                  </a:lnTo>
                  <a:lnTo>
                    <a:pt x="1389" y="27"/>
                  </a:lnTo>
                  <a:lnTo>
                    <a:pt x="1435" y="17"/>
                  </a:lnTo>
                  <a:lnTo>
                    <a:pt x="1480" y="0"/>
                  </a:lnTo>
                  <a:lnTo>
                    <a:pt x="1525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6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6" name="Picture 199" descr="图形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56" y="4118093"/>
              <a:ext cx="1066618" cy="824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7" name="组合 171"/>
            <p:cNvGrpSpPr/>
            <p:nvPr/>
          </p:nvGrpSpPr>
          <p:grpSpPr>
            <a:xfrm>
              <a:off x="1753293" y="3507488"/>
              <a:ext cx="1066618" cy="668020"/>
              <a:chOff x="1669555" y="2453820"/>
              <a:chExt cx="1066618" cy="668020"/>
            </a:xfrm>
          </p:grpSpPr>
          <p:pic>
            <p:nvPicPr>
              <p:cNvPr id="331" name="Picture 10" descr="3"/>
              <p:cNvPicPr>
                <a:picLocks noChangeAspect="1" noChangeArrowheads="1"/>
              </p:cNvPicPr>
              <p:nvPr/>
            </p:nvPicPr>
            <p:blipFill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8718" y="2453820"/>
                <a:ext cx="893445" cy="668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2" name="文本框 331"/>
              <p:cNvSpPr txBox="1"/>
              <p:nvPr/>
            </p:nvSpPr>
            <p:spPr>
              <a:xfrm>
                <a:off x="1669555" y="2631167"/>
                <a:ext cx="1066618" cy="379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765">
                  <a:defRPr/>
                </a:pPr>
                <a:r>
                  <a:rPr lang="zh-CN" altLang="en-US" sz="600" b="1" kern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管理云</a:t>
                </a:r>
                <a:endParaRPr lang="zh-CN" altLang="en-US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28" name="Picture 9" descr="1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77" y="3412051"/>
              <a:ext cx="1050100" cy="631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9" name="文本框 328"/>
            <p:cNvSpPr txBox="1"/>
            <p:nvPr/>
          </p:nvSpPr>
          <p:spPr>
            <a:xfrm>
              <a:off x="873919" y="3526844"/>
              <a:ext cx="1297060" cy="347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>
                <a:defRPr/>
              </a:pPr>
              <a:r>
                <a:rPr lang="zh-CN" altLang="en-US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视频会议云</a:t>
              </a: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4" name="Picture 8" descr="云(色3)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300" y="4068048"/>
              <a:ext cx="812041" cy="534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0" name="文本框 329"/>
            <p:cNvSpPr txBox="1"/>
            <p:nvPr/>
          </p:nvSpPr>
          <p:spPr>
            <a:xfrm>
              <a:off x="2010412" y="4110168"/>
              <a:ext cx="967855" cy="379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3765">
                <a:defRPr/>
              </a:pPr>
              <a:r>
                <a:rPr lang="zh-CN" altLang="en-US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1" name="Rectangle 195"/>
          <p:cNvSpPr>
            <a:spLocks noChangeArrowheads="1"/>
          </p:cNvSpPr>
          <p:nvPr/>
        </p:nvSpPr>
        <p:spPr bwMode="auto">
          <a:xfrm>
            <a:off x="4309623" y="8156038"/>
            <a:ext cx="706075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algn="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defTabSz="913765">
              <a:defRPr/>
            </a:pPr>
            <a:r>
              <a:rPr kumimoji="0"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沙河数据中心</a:t>
            </a:r>
            <a:endParaRPr kumimoji="0" lang="zh-CN" altLang="en-US" sz="6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164088" y="8404115"/>
            <a:ext cx="1218746" cy="1148945"/>
            <a:chOff x="3444841" y="8414761"/>
            <a:chExt cx="1218746" cy="1148945"/>
          </a:xfrm>
        </p:grpSpPr>
        <p:sp>
          <p:nvSpPr>
            <p:cNvPr id="278" name="矩形 277"/>
            <p:cNvSpPr/>
            <p:nvPr/>
          </p:nvSpPr>
          <p:spPr bwMode="auto">
            <a:xfrm>
              <a:off x="3683141" y="8586355"/>
              <a:ext cx="495286" cy="9606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dash"/>
              <a:miter lim="800000"/>
            </a:ln>
            <a:effectLst/>
          </p:spPr>
          <p:txBody>
            <a:bodyPr anchor="ctr"/>
            <a:lstStyle/>
            <a:p>
              <a:pPr algn="ctr" defTabSz="913765">
                <a:defRPr/>
              </a:pPr>
              <a:endParaRPr lang="en-US" sz="7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2" name="圆角矩形 127"/>
            <p:cNvSpPr/>
            <p:nvPr/>
          </p:nvSpPr>
          <p:spPr bwMode="auto">
            <a:xfrm>
              <a:off x="3648548" y="8687727"/>
              <a:ext cx="1015039" cy="703355"/>
            </a:xfrm>
            <a:prstGeom prst="roundRect">
              <a:avLst>
                <a:gd name="adj" fmla="val 9834"/>
              </a:avLst>
            </a:prstGeom>
            <a:solidFill>
              <a:srgbClr val="92D050">
                <a:alpha val="28000"/>
              </a:srgbClr>
            </a:solidFill>
            <a:ln w="9525">
              <a:solidFill>
                <a:srgbClr val="666666"/>
              </a:solidFill>
            </a:ln>
            <a:effectLst/>
          </p:spPr>
          <p:txBody>
            <a:bodyPr lIns="47966" tIns="60908" rIns="47966" bIns="60908"/>
            <a:lstStyle/>
            <a:p>
              <a:pPr algn="ctr" defTabSz="1624330">
                <a:defRPr/>
              </a:pP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3" name="文本框 282"/>
            <p:cNvSpPr txBox="1"/>
            <p:nvPr/>
          </p:nvSpPr>
          <p:spPr bwMode="auto">
            <a:xfrm>
              <a:off x="3572442" y="9379040"/>
              <a:ext cx="701715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3765">
                <a:defRPr/>
              </a:pPr>
              <a:r>
                <a:rPr lang="en-US" altLang="zh-CN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UPF</a:t>
              </a:r>
              <a:r>
                <a:rPr lang="zh-CN" altLang="en-US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边缘节点</a:t>
              </a: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7" name="矩形 165"/>
            <p:cNvSpPr/>
            <p:nvPr/>
          </p:nvSpPr>
          <p:spPr bwMode="auto">
            <a:xfrm>
              <a:off x="4206270" y="8722943"/>
              <a:ext cx="421879" cy="161140"/>
            </a:xfrm>
            <a:prstGeom prst="rect">
              <a:avLst/>
            </a:prstGeom>
            <a:solidFill>
              <a:srgbClr val="F18870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 anchor="ctr"/>
            <a:lstStyle/>
            <a:p>
              <a:pPr algn="ctr" defTabSz="1068070"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8" name="TextBox 17"/>
            <p:cNvSpPr txBox="1">
              <a:spLocks noChangeArrowheads="1"/>
            </p:cNvSpPr>
            <p:nvPr/>
          </p:nvSpPr>
          <p:spPr bwMode="auto">
            <a:xfrm>
              <a:off x="3444841" y="8414761"/>
              <a:ext cx="92930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3765">
                <a:defRPr/>
              </a:pPr>
              <a:r>
                <a:rPr lang="zh-CN" altLang="en-US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北邮</a:t>
              </a:r>
              <a:r>
                <a:rPr lang="en-US" altLang="zh-CN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MEC</a:t>
              </a:r>
              <a:r>
                <a:rPr lang="zh-CN" altLang="en-US" sz="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</a:t>
              </a: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3" name="矩形 312"/>
            <p:cNvSpPr/>
            <p:nvPr/>
          </p:nvSpPr>
          <p:spPr bwMode="auto">
            <a:xfrm>
              <a:off x="3771650" y="9183640"/>
              <a:ext cx="341722" cy="13889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/>
            <a:lstStyle/>
            <a:p>
              <a:pPr defTabSz="1068070">
                <a:defRPr/>
              </a:pP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4" name="矩形 313"/>
            <p:cNvSpPr/>
            <p:nvPr/>
          </p:nvSpPr>
          <p:spPr bwMode="auto">
            <a:xfrm>
              <a:off x="3765830" y="8983661"/>
              <a:ext cx="341722" cy="12332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/>
            <a:lstStyle/>
            <a:p>
              <a:pPr defTabSz="1068070">
                <a:defRPr/>
              </a:pP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5" name="矩形 314"/>
            <p:cNvSpPr/>
            <p:nvPr/>
          </p:nvSpPr>
          <p:spPr bwMode="auto">
            <a:xfrm>
              <a:off x="3769204" y="8726888"/>
              <a:ext cx="338347" cy="128906"/>
            </a:xfrm>
            <a:prstGeom prst="rect">
              <a:avLst/>
            </a:prstGeom>
            <a:solidFill>
              <a:srgbClr val="F18870">
                <a:lumMod val="60000"/>
                <a:lumOff val="4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/>
            <a:lstStyle/>
            <a:p>
              <a:pPr defTabSz="1068070">
                <a:defRPr/>
              </a:pPr>
              <a:endParaRPr lang="zh-CN" altLang="en-US" sz="6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6" name="矩形 165"/>
            <p:cNvSpPr/>
            <p:nvPr/>
          </p:nvSpPr>
          <p:spPr bwMode="auto">
            <a:xfrm>
              <a:off x="4191062" y="8966815"/>
              <a:ext cx="437087" cy="17486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 anchor="ctr"/>
            <a:lstStyle/>
            <a:p>
              <a:pPr algn="ctr" defTabSz="1068070"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" name="矩形 165"/>
            <p:cNvSpPr/>
            <p:nvPr/>
          </p:nvSpPr>
          <p:spPr bwMode="auto">
            <a:xfrm>
              <a:off x="4190418" y="9187513"/>
              <a:ext cx="437731" cy="16434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5525" tIns="52762" rIns="105525" bIns="52762" anchor="ctr"/>
            <a:lstStyle/>
            <a:p>
              <a:pPr algn="ctr" defTabSz="1068070">
                <a:defRPr/>
              </a:pPr>
              <a:r>
                <a:rPr lang="en-US" altLang="zh-CN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5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endParaRPr lang="zh-CN" altLang="en-US" sz="5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8" name="文本框 427"/>
            <p:cNvSpPr txBox="1"/>
            <p:nvPr/>
          </p:nvSpPr>
          <p:spPr>
            <a:xfrm>
              <a:off x="3761515" y="8697240"/>
              <a:ext cx="3786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b="1" dirty="0">
                  <a:solidFill>
                    <a:prstClr val="black"/>
                  </a:solidFill>
                </a:rPr>
                <a:t>UPF1</a:t>
              </a:r>
              <a:endParaRPr lang="zh-CN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429" name="文本框 428"/>
            <p:cNvSpPr txBox="1"/>
            <p:nvPr/>
          </p:nvSpPr>
          <p:spPr>
            <a:xfrm>
              <a:off x="3740692" y="8943668"/>
              <a:ext cx="3786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b="1" dirty="0">
                  <a:solidFill>
                    <a:prstClr val="black"/>
                  </a:solidFill>
                </a:rPr>
                <a:t>UPF2</a:t>
              </a:r>
              <a:endParaRPr lang="zh-CN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3761379" y="9163626"/>
              <a:ext cx="37863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00" b="1" dirty="0">
                  <a:solidFill>
                    <a:prstClr val="black"/>
                  </a:solidFill>
                </a:rPr>
                <a:t>UPF2</a:t>
              </a:r>
              <a:endParaRPr lang="zh-CN" altLang="en-US" sz="7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31" name="文本框 430"/>
          <p:cNvSpPr txBox="1"/>
          <p:nvPr/>
        </p:nvSpPr>
        <p:spPr bwMode="auto">
          <a:xfrm>
            <a:off x="286348" y="9474156"/>
            <a:ext cx="71366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视频会议</a:t>
            </a:r>
            <a:endParaRPr lang="zh-CN" altLang="en-US" sz="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 134"/>
          <p:cNvSpPr/>
          <p:nvPr/>
        </p:nvSpPr>
        <p:spPr bwMode="auto">
          <a:xfrm>
            <a:off x="2846636" y="7418745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矩形 134"/>
          <p:cNvSpPr/>
          <p:nvPr/>
        </p:nvSpPr>
        <p:spPr bwMode="auto">
          <a:xfrm>
            <a:off x="2842581" y="7294385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矩形 134"/>
          <p:cNvSpPr/>
          <p:nvPr/>
        </p:nvSpPr>
        <p:spPr bwMode="auto">
          <a:xfrm>
            <a:off x="3118068" y="7297539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34"/>
          <p:cNvSpPr/>
          <p:nvPr/>
        </p:nvSpPr>
        <p:spPr bwMode="auto">
          <a:xfrm>
            <a:off x="3113917" y="7545047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34"/>
          <p:cNvSpPr/>
          <p:nvPr/>
        </p:nvSpPr>
        <p:spPr bwMode="auto">
          <a:xfrm>
            <a:off x="3118467" y="7420331"/>
            <a:ext cx="239992" cy="10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5525" tIns="52762" rIns="105525" bIns="52762"/>
          <a:lstStyle/>
          <a:p>
            <a:pPr defTabSz="1068070">
              <a:defRPr/>
            </a:pPr>
            <a:endParaRPr lang="zh-CN" altLang="en-US" sz="500" b="1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2191" y="7247906"/>
            <a:ext cx="3786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UDM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424" name="文本框 423"/>
          <p:cNvSpPr txBox="1"/>
          <p:nvPr/>
        </p:nvSpPr>
        <p:spPr>
          <a:xfrm>
            <a:off x="3060611" y="7244618"/>
            <a:ext cx="3593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AMF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420" name="文本框 419"/>
          <p:cNvSpPr txBox="1"/>
          <p:nvPr/>
        </p:nvSpPr>
        <p:spPr>
          <a:xfrm>
            <a:off x="2780634" y="7377760"/>
            <a:ext cx="3690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NSSF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422" name="文本框 421"/>
          <p:cNvSpPr txBox="1"/>
          <p:nvPr/>
        </p:nvSpPr>
        <p:spPr>
          <a:xfrm>
            <a:off x="2811805" y="7489988"/>
            <a:ext cx="3225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PCF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426" name="文本框 425"/>
          <p:cNvSpPr txBox="1"/>
          <p:nvPr/>
        </p:nvSpPr>
        <p:spPr>
          <a:xfrm>
            <a:off x="3050578" y="7372724"/>
            <a:ext cx="3818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AUSF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427" name="文本框 426"/>
          <p:cNvSpPr txBox="1"/>
          <p:nvPr/>
        </p:nvSpPr>
        <p:spPr>
          <a:xfrm>
            <a:off x="3073984" y="7493115"/>
            <a:ext cx="3337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b="1" dirty="0">
                <a:solidFill>
                  <a:prstClr val="black"/>
                </a:solidFill>
              </a:rPr>
              <a:t>UPF</a:t>
            </a:r>
            <a:endParaRPr lang="zh-CN" altLang="en-US" sz="700" b="1" dirty="0">
              <a:solidFill>
                <a:prstClr val="black"/>
              </a:solidFill>
            </a:endParaRPr>
          </a:p>
        </p:txBody>
      </p:sp>
      <p:sp>
        <p:nvSpPr>
          <p:cNvPr id="312" name="任意多边形 154"/>
          <p:cNvSpPr/>
          <p:nvPr/>
        </p:nvSpPr>
        <p:spPr bwMode="auto">
          <a:xfrm>
            <a:off x="663084" y="7411658"/>
            <a:ext cx="2954573" cy="1216773"/>
          </a:xfrm>
          <a:custGeom>
            <a:avLst/>
            <a:gdLst>
              <a:gd name="connsiteX0" fmla="*/ 0 w 8645236"/>
              <a:gd name="connsiteY0" fmla="*/ 1129160 h 2324612"/>
              <a:gd name="connsiteX1" fmla="*/ 1801091 w 8645236"/>
              <a:gd name="connsiteY1" fmla="*/ 2154397 h 2324612"/>
              <a:gd name="connsiteX2" fmla="*/ 2923309 w 8645236"/>
              <a:gd name="connsiteY2" fmla="*/ 2237524 h 2324612"/>
              <a:gd name="connsiteX3" fmla="*/ 5306291 w 8645236"/>
              <a:gd name="connsiteY3" fmla="*/ 2223669 h 2324612"/>
              <a:gd name="connsiteX4" fmla="*/ 5943600 w 8645236"/>
              <a:gd name="connsiteY4" fmla="*/ 962906 h 2324612"/>
              <a:gd name="connsiteX5" fmla="*/ 6677891 w 8645236"/>
              <a:gd name="connsiteY5" fmla="*/ 117778 h 2324612"/>
              <a:gd name="connsiteX6" fmla="*/ 8645236 w 8645236"/>
              <a:gd name="connsiteY6" fmla="*/ 6942 h 2324612"/>
              <a:gd name="connsiteX7" fmla="*/ 8645236 w 8645236"/>
              <a:gd name="connsiteY7" fmla="*/ 6942 h 232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5236" h="2324612">
                <a:moveTo>
                  <a:pt x="0" y="1129160"/>
                </a:moveTo>
                <a:cubicBezTo>
                  <a:pt x="656936" y="1549415"/>
                  <a:pt x="1313873" y="1969670"/>
                  <a:pt x="1801091" y="2154397"/>
                </a:cubicBezTo>
                <a:cubicBezTo>
                  <a:pt x="2288309" y="2339124"/>
                  <a:pt x="2339109" y="2225979"/>
                  <a:pt x="2923309" y="2237524"/>
                </a:cubicBezTo>
                <a:cubicBezTo>
                  <a:pt x="3507509" y="2249069"/>
                  <a:pt x="4802909" y="2436105"/>
                  <a:pt x="5306291" y="2223669"/>
                </a:cubicBezTo>
                <a:cubicBezTo>
                  <a:pt x="5809673" y="2011233"/>
                  <a:pt x="5715000" y="1313888"/>
                  <a:pt x="5943600" y="962906"/>
                </a:cubicBezTo>
                <a:cubicBezTo>
                  <a:pt x="6172200" y="611924"/>
                  <a:pt x="6227618" y="277105"/>
                  <a:pt x="6677891" y="117778"/>
                </a:cubicBezTo>
                <a:cubicBezTo>
                  <a:pt x="7128164" y="-41549"/>
                  <a:pt x="8645236" y="6942"/>
                  <a:pt x="8645236" y="6942"/>
                </a:cubicBezTo>
                <a:lnTo>
                  <a:pt x="8645236" y="6942"/>
                </a:lnTo>
              </a:path>
            </a:pathLst>
          </a:cu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3765">
              <a:defRPr/>
            </a:pPr>
            <a:endParaRPr lang="en-US" sz="7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1" name="Group 31"/>
          <p:cNvGrpSpPr>
            <a:grpSpLocks noChangeAspect="1"/>
          </p:cNvGrpSpPr>
          <p:nvPr/>
        </p:nvGrpSpPr>
        <p:grpSpPr bwMode="auto">
          <a:xfrm>
            <a:off x="1242360" y="8590937"/>
            <a:ext cx="138348" cy="175486"/>
            <a:chOff x="597" y="1842"/>
            <a:chExt cx="1826" cy="2320"/>
          </a:xfrm>
          <a:solidFill>
            <a:srgbClr val="44546A">
              <a:lumMod val="85000"/>
            </a:srgbClr>
          </a:solidFill>
          <a:effectLst/>
        </p:grpSpPr>
        <p:sp>
          <p:nvSpPr>
            <p:cNvPr id="412" name="Freeform 32"/>
            <p:cNvSpPr/>
            <p:nvPr/>
          </p:nvSpPr>
          <p:spPr bwMode="auto">
            <a:xfrm>
              <a:off x="1097" y="2206"/>
              <a:ext cx="217" cy="580"/>
            </a:xfrm>
            <a:custGeom>
              <a:avLst/>
              <a:gdLst/>
              <a:ahLst/>
              <a:cxnLst>
                <a:cxn ang="0">
                  <a:pos x="203" y="486"/>
                </a:cxn>
                <a:cxn ang="0">
                  <a:pos x="163" y="445"/>
                </a:cxn>
                <a:cxn ang="0">
                  <a:pos x="136" y="391"/>
                </a:cxn>
                <a:cxn ang="0">
                  <a:pos x="122" y="351"/>
                </a:cxn>
                <a:cxn ang="0">
                  <a:pos x="122" y="297"/>
                </a:cxn>
                <a:cxn ang="0">
                  <a:pos x="122" y="243"/>
                </a:cxn>
                <a:cxn ang="0">
                  <a:pos x="136" y="203"/>
                </a:cxn>
                <a:cxn ang="0">
                  <a:pos x="163" y="149"/>
                </a:cxn>
                <a:cxn ang="0">
                  <a:pos x="203" y="95"/>
                </a:cxn>
                <a:cxn ang="0">
                  <a:pos x="217" y="81"/>
                </a:cxn>
                <a:cxn ang="0">
                  <a:pos x="217" y="54"/>
                </a:cxn>
                <a:cxn ang="0">
                  <a:pos x="217" y="41"/>
                </a:cxn>
                <a:cxn ang="0">
                  <a:pos x="203" y="14"/>
                </a:cxn>
                <a:cxn ang="0">
                  <a:pos x="190" y="0"/>
                </a:cxn>
                <a:cxn ang="0">
                  <a:pos x="163" y="0"/>
                </a:cxn>
                <a:cxn ang="0">
                  <a:pos x="136" y="0"/>
                </a:cxn>
                <a:cxn ang="0">
                  <a:pos x="122" y="14"/>
                </a:cxn>
                <a:cxn ang="0">
                  <a:pos x="68" y="81"/>
                </a:cxn>
                <a:cxn ang="0">
                  <a:pos x="27" y="162"/>
                </a:cxn>
                <a:cxn ang="0">
                  <a:pos x="14" y="230"/>
                </a:cxn>
                <a:cxn ang="0">
                  <a:pos x="0" y="297"/>
                </a:cxn>
                <a:cxn ang="0">
                  <a:pos x="14" y="364"/>
                </a:cxn>
                <a:cxn ang="0">
                  <a:pos x="41" y="445"/>
                </a:cxn>
                <a:cxn ang="0">
                  <a:pos x="68" y="513"/>
                </a:cxn>
                <a:cxn ang="0">
                  <a:pos x="122" y="567"/>
                </a:cxn>
                <a:cxn ang="0">
                  <a:pos x="136" y="580"/>
                </a:cxn>
                <a:cxn ang="0">
                  <a:pos x="163" y="580"/>
                </a:cxn>
                <a:cxn ang="0">
                  <a:pos x="190" y="580"/>
                </a:cxn>
                <a:cxn ang="0">
                  <a:pos x="203" y="567"/>
                </a:cxn>
                <a:cxn ang="0">
                  <a:pos x="217" y="553"/>
                </a:cxn>
                <a:cxn ang="0">
                  <a:pos x="217" y="540"/>
                </a:cxn>
                <a:cxn ang="0">
                  <a:pos x="217" y="513"/>
                </a:cxn>
                <a:cxn ang="0">
                  <a:pos x="203" y="486"/>
                </a:cxn>
              </a:cxnLst>
              <a:rect l="0" t="0" r="r" b="b"/>
              <a:pathLst>
                <a:path w="217" h="580">
                  <a:moveTo>
                    <a:pt x="203" y="486"/>
                  </a:moveTo>
                  <a:lnTo>
                    <a:pt x="163" y="445"/>
                  </a:lnTo>
                  <a:lnTo>
                    <a:pt x="136" y="391"/>
                  </a:lnTo>
                  <a:lnTo>
                    <a:pt x="122" y="351"/>
                  </a:lnTo>
                  <a:lnTo>
                    <a:pt x="122" y="297"/>
                  </a:lnTo>
                  <a:lnTo>
                    <a:pt x="122" y="243"/>
                  </a:lnTo>
                  <a:lnTo>
                    <a:pt x="136" y="203"/>
                  </a:lnTo>
                  <a:lnTo>
                    <a:pt x="163" y="149"/>
                  </a:lnTo>
                  <a:lnTo>
                    <a:pt x="203" y="95"/>
                  </a:lnTo>
                  <a:lnTo>
                    <a:pt x="217" y="81"/>
                  </a:lnTo>
                  <a:lnTo>
                    <a:pt x="217" y="54"/>
                  </a:lnTo>
                  <a:lnTo>
                    <a:pt x="217" y="41"/>
                  </a:lnTo>
                  <a:lnTo>
                    <a:pt x="203" y="14"/>
                  </a:lnTo>
                  <a:lnTo>
                    <a:pt x="190" y="0"/>
                  </a:lnTo>
                  <a:lnTo>
                    <a:pt x="163" y="0"/>
                  </a:lnTo>
                  <a:lnTo>
                    <a:pt x="136" y="0"/>
                  </a:lnTo>
                  <a:lnTo>
                    <a:pt x="122" y="14"/>
                  </a:lnTo>
                  <a:lnTo>
                    <a:pt x="68" y="81"/>
                  </a:lnTo>
                  <a:lnTo>
                    <a:pt x="27" y="162"/>
                  </a:lnTo>
                  <a:lnTo>
                    <a:pt x="14" y="230"/>
                  </a:lnTo>
                  <a:lnTo>
                    <a:pt x="0" y="297"/>
                  </a:lnTo>
                  <a:lnTo>
                    <a:pt x="14" y="364"/>
                  </a:lnTo>
                  <a:lnTo>
                    <a:pt x="41" y="445"/>
                  </a:lnTo>
                  <a:lnTo>
                    <a:pt x="68" y="513"/>
                  </a:lnTo>
                  <a:lnTo>
                    <a:pt x="122" y="567"/>
                  </a:lnTo>
                  <a:lnTo>
                    <a:pt x="136" y="580"/>
                  </a:lnTo>
                  <a:lnTo>
                    <a:pt x="163" y="580"/>
                  </a:lnTo>
                  <a:lnTo>
                    <a:pt x="190" y="580"/>
                  </a:lnTo>
                  <a:lnTo>
                    <a:pt x="203" y="567"/>
                  </a:lnTo>
                  <a:lnTo>
                    <a:pt x="217" y="553"/>
                  </a:lnTo>
                  <a:lnTo>
                    <a:pt x="217" y="540"/>
                  </a:lnTo>
                  <a:lnTo>
                    <a:pt x="217" y="513"/>
                  </a:lnTo>
                  <a:lnTo>
                    <a:pt x="203" y="48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3" name="Freeform 33"/>
            <p:cNvSpPr/>
            <p:nvPr/>
          </p:nvSpPr>
          <p:spPr bwMode="auto">
            <a:xfrm>
              <a:off x="854" y="2031"/>
              <a:ext cx="284" cy="944"/>
            </a:xfrm>
            <a:custGeom>
              <a:avLst/>
              <a:gdLst/>
              <a:ahLst/>
              <a:cxnLst>
                <a:cxn ang="0">
                  <a:pos x="189" y="917"/>
                </a:cxn>
                <a:cxn ang="0">
                  <a:pos x="203" y="931"/>
                </a:cxn>
                <a:cxn ang="0">
                  <a:pos x="230" y="944"/>
                </a:cxn>
                <a:cxn ang="0">
                  <a:pos x="243" y="931"/>
                </a:cxn>
                <a:cxn ang="0">
                  <a:pos x="270" y="917"/>
                </a:cxn>
                <a:cxn ang="0">
                  <a:pos x="284" y="904"/>
                </a:cxn>
                <a:cxn ang="0">
                  <a:pos x="284" y="877"/>
                </a:cxn>
                <a:cxn ang="0">
                  <a:pos x="284" y="863"/>
                </a:cxn>
                <a:cxn ang="0">
                  <a:pos x="270" y="836"/>
                </a:cxn>
                <a:cxn ang="0">
                  <a:pos x="270" y="836"/>
                </a:cxn>
                <a:cxn ang="0">
                  <a:pos x="203" y="755"/>
                </a:cxn>
                <a:cxn ang="0">
                  <a:pos x="149" y="661"/>
                </a:cxn>
                <a:cxn ang="0">
                  <a:pos x="121" y="566"/>
                </a:cxn>
                <a:cxn ang="0">
                  <a:pos x="108" y="472"/>
                </a:cxn>
                <a:cxn ang="0">
                  <a:pos x="121" y="364"/>
                </a:cxn>
                <a:cxn ang="0">
                  <a:pos x="149" y="270"/>
                </a:cxn>
                <a:cxn ang="0">
                  <a:pos x="203" y="175"/>
                </a:cxn>
                <a:cxn ang="0">
                  <a:pos x="270" y="94"/>
                </a:cxn>
                <a:cxn ang="0">
                  <a:pos x="284" y="81"/>
                </a:cxn>
                <a:cxn ang="0">
                  <a:pos x="284" y="54"/>
                </a:cxn>
                <a:cxn ang="0">
                  <a:pos x="284" y="27"/>
                </a:cxn>
                <a:cxn ang="0">
                  <a:pos x="270" y="13"/>
                </a:cxn>
                <a:cxn ang="0">
                  <a:pos x="243" y="0"/>
                </a:cxn>
                <a:cxn ang="0">
                  <a:pos x="230" y="0"/>
                </a:cxn>
                <a:cxn ang="0">
                  <a:pos x="203" y="0"/>
                </a:cxn>
                <a:cxn ang="0">
                  <a:pos x="189" y="13"/>
                </a:cxn>
                <a:cxn ang="0">
                  <a:pos x="108" y="108"/>
                </a:cxn>
                <a:cxn ang="0">
                  <a:pos x="40" y="229"/>
                </a:cxn>
                <a:cxn ang="0">
                  <a:pos x="13" y="351"/>
                </a:cxn>
                <a:cxn ang="0">
                  <a:pos x="0" y="472"/>
                </a:cxn>
                <a:cxn ang="0">
                  <a:pos x="13" y="593"/>
                </a:cxn>
                <a:cxn ang="0">
                  <a:pos x="40" y="715"/>
                </a:cxn>
                <a:cxn ang="0">
                  <a:pos x="108" y="823"/>
                </a:cxn>
                <a:cxn ang="0">
                  <a:pos x="189" y="917"/>
                </a:cxn>
              </a:cxnLst>
              <a:rect l="0" t="0" r="r" b="b"/>
              <a:pathLst>
                <a:path w="284" h="944">
                  <a:moveTo>
                    <a:pt x="189" y="917"/>
                  </a:moveTo>
                  <a:lnTo>
                    <a:pt x="203" y="931"/>
                  </a:lnTo>
                  <a:lnTo>
                    <a:pt x="230" y="944"/>
                  </a:lnTo>
                  <a:lnTo>
                    <a:pt x="243" y="931"/>
                  </a:lnTo>
                  <a:lnTo>
                    <a:pt x="270" y="917"/>
                  </a:lnTo>
                  <a:lnTo>
                    <a:pt x="284" y="904"/>
                  </a:lnTo>
                  <a:lnTo>
                    <a:pt x="284" y="877"/>
                  </a:lnTo>
                  <a:lnTo>
                    <a:pt x="284" y="863"/>
                  </a:lnTo>
                  <a:lnTo>
                    <a:pt x="270" y="836"/>
                  </a:lnTo>
                  <a:lnTo>
                    <a:pt x="270" y="836"/>
                  </a:lnTo>
                  <a:lnTo>
                    <a:pt x="203" y="755"/>
                  </a:lnTo>
                  <a:lnTo>
                    <a:pt x="149" y="661"/>
                  </a:lnTo>
                  <a:lnTo>
                    <a:pt x="121" y="566"/>
                  </a:lnTo>
                  <a:lnTo>
                    <a:pt x="108" y="472"/>
                  </a:lnTo>
                  <a:lnTo>
                    <a:pt x="121" y="364"/>
                  </a:lnTo>
                  <a:lnTo>
                    <a:pt x="149" y="270"/>
                  </a:lnTo>
                  <a:lnTo>
                    <a:pt x="203" y="175"/>
                  </a:lnTo>
                  <a:lnTo>
                    <a:pt x="270" y="94"/>
                  </a:lnTo>
                  <a:lnTo>
                    <a:pt x="284" y="81"/>
                  </a:lnTo>
                  <a:lnTo>
                    <a:pt x="284" y="54"/>
                  </a:lnTo>
                  <a:lnTo>
                    <a:pt x="284" y="27"/>
                  </a:lnTo>
                  <a:lnTo>
                    <a:pt x="270" y="13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03" y="0"/>
                  </a:lnTo>
                  <a:lnTo>
                    <a:pt x="189" y="13"/>
                  </a:lnTo>
                  <a:lnTo>
                    <a:pt x="108" y="108"/>
                  </a:lnTo>
                  <a:lnTo>
                    <a:pt x="40" y="229"/>
                  </a:lnTo>
                  <a:lnTo>
                    <a:pt x="13" y="351"/>
                  </a:lnTo>
                  <a:lnTo>
                    <a:pt x="0" y="472"/>
                  </a:lnTo>
                  <a:lnTo>
                    <a:pt x="13" y="593"/>
                  </a:lnTo>
                  <a:lnTo>
                    <a:pt x="40" y="715"/>
                  </a:lnTo>
                  <a:lnTo>
                    <a:pt x="108" y="823"/>
                  </a:lnTo>
                  <a:lnTo>
                    <a:pt x="189" y="91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4" name="Freeform 34"/>
            <p:cNvSpPr/>
            <p:nvPr/>
          </p:nvSpPr>
          <p:spPr bwMode="auto">
            <a:xfrm>
              <a:off x="597" y="1855"/>
              <a:ext cx="365" cy="1309"/>
            </a:xfrm>
            <a:custGeom>
              <a:avLst/>
              <a:gdLst/>
              <a:ahLst/>
              <a:cxnLst>
                <a:cxn ang="0">
                  <a:pos x="311" y="1309"/>
                </a:cxn>
                <a:cxn ang="0">
                  <a:pos x="338" y="1296"/>
                </a:cxn>
                <a:cxn ang="0">
                  <a:pos x="351" y="1282"/>
                </a:cxn>
                <a:cxn ang="0">
                  <a:pos x="365" y="1269"/>
                </a:cxn>
                <a:cxn ang="0">
                  <a:pos x="365" y="1242"/>
                </a:cxn>
                <a:cxn ang="0">
                  <a:pos x="365" y="1228"/>
                </a:cxn>
                <a:cxn ang="0">
                  <a:pos x="351" y="1201"/>
                </a:cxn>
                <a:cxn ang="0">
                  <a:pos x="351" y="1201"/>
                </a:cxn>
                <a:cxn ang="0">
                  <a:pos x="297" y="1147"/>
                </a:cxn>
                <a:cxn ang="0">
                  <a:pos x="243" y="1066"/>
                </a:cxn>
                <a:cxn ang="0">
                  <a:pos x="203" y="999"/>
                </a:cxn>
                <a:cxn ang="0">
                  <a:pos x="176" y="931"/>
                </a:cxn>
                <a:cxn ang="0">
                  <a:pos x="148" y="850"/>
                </a:cxn>
                <a:cxn ang="0">
                  <a:pos x="121" y="769"/>
                </a:cxn>
                <a:cxn ang="0">
                  <a:pos x="108" y="702"/>
                </a:cxn>
                <a:cxn ang="0">
                  <a:pos x="108" y="621"/>
                </a:cxn>
                <a:cxn ang="0">
                  <a:pos x="108" y="540"/>
                </a:cxn>
                <a:cxn ang="0">
                  <a:pos x="121" y="473"/>
                </a:cxn>
                <a:cxn ang="0">
                  <a:pos x="135" y="405"/>
                </a:cxn>
                <a:cxn ang="0">
                  <a:pos x="162" y="338"/>
                </a:cxn>
                <a:cxn ang="0">
                  <a:pos x="189" y="270"/>
                </a:cxn>
                <a:cxn ang="0">
                  <a:pos x="230" y="203"/>
                </a:cxn>
                <a:cxn ang="0">
                  <a:pos x="270" y="149"/>
                </a:cxn>
                <a:cxn ang="0">
                  <a:pos x="324" y="95"/>
                </a:cxn>
                <a:cxn ang="0">
                  <a:pos x="338" y="68"/>
                </a:cxn>
                <a:cxn ang="0">
                  <a:pos x="351" y="54"/>
                </a:cxn>
                <a:cxn ang="0">
                  <a:pos x="338" y="27"/>
                </a:cxn>
                <a:cxn ang="0">
                  <a:pos x="324" y="14"/>
                </a:cxn>
                <a:cxn ang="0">
                  <a:pos x="311" y="0"/>
                </a:cxn>
                <a:cxn ang="0">
                  <a:pos x="284" y="0"/>
                </a:cxn>
                <a:cxn ang="0">
                  <a:pos x="270" y="0"/>
                </a:cxn>
                <a:cxn ang="0">
                  <a:pos x="243" y="14"/>
                </a:cxn>
                <a:cxn ang="0">
                  <a:pos x="189" y="68"/>
                </a:cxn>
                <a:cxn ang="0">
                  <a:pos x="135" y="135"/>
                </a:cxn>
                <a:cxn ang="0">
                  <a:pos x="94" y="216"/>
                </a:cxn>
                <a:cxn ang="0">
                  <a:pos x="54" y="297"/>
                </a:cxn>
                <a:cxn ang="0">
                  <a:pos x="27" y="365"/>
                </a:cxn>
                <a:cxn ang="0">
                  <a:pos x="13" y="446"/>
                </a:cxn>
                <a:cxn ang="0">
                  <a:pos x="0" y="540"/>
                </a:cxn>
                <a:cxn ang="0">
                  <a:pos x="0" y="621"/>
                </a:cxn>
                <a:cxn ang="0">
                  <a:pos x="0" y="702"/>
                </a:cxn>
                <a:cxn ang="0">
                  <a:pos x="13" y="796"/>
                </a:cxn>
                <a:cxn ang="0">
                  <a:pos x="27" y="877"/>
                </a:cxn>
                <a:cxn ang="0">
                  <a:pos x="67" y="972"/>
                </a:cxn>
                <a:cxn ang="0">
                  <a:pos x="94" y="1053"/>
                </a:cxn>
                <a:cxn ang="0">
                  <a:pos x="148" y="1134"/>
                </a:cxn>
                <a:cxn ang="0">
                  <a:pos x="203" y="1215"/>
                </a:cxn>
                <a:cxn ang="0">
                  <a:pos x="270" y="1282"/>
                </a:cxn>
                <a:cxn ang="0">
                  <a:pos x="284" y="1296"/>
                </a:cxn>
                <a:cxn ang="0">
                  <a:pos x="311" y="1309"/>
                </a:cxn>
              </a:cxnLst>
              <a:rect l="0" t="0" r="r" b="b"/>
              <a:pathLst>
                <a:path w="365" h="1309">
                  <a:moveTo>
                    <a:pt x="311" y="1309"/>
                  </a:moveTo>
                  <a:lnTo>
                    <a:pt x="338" y="1296"/>
                  </a:lnTo>
                  <a:lnTo>
                    <a:pt x="351" y="1282"/>
                  </a:lnTo>
                  <a:lnTo>
                    <a:pt x="365" y="1269"/>
                  </a:lnTo>
                  <a:lnTo>
                    <a:pt x="365" y="1242"/>
                  </a:lnTo>
                  <a:lnTo>
                    <a:pt x="365" y="1228"/>
                  </a:lnTo>
                  <a:lnTo>
                    <a:pt x="351" y="1201"/>
                  </a:lnTo>
                  <a:lnTo>
                    <a:pt x="351" y="1201"/>
                  </a:lnTo>
                  <a:lnTo>
                    <a:pt x="297" y="1147"/>
                  </a:lnTo>
                  <a:lnTo>
                    <a:pt x="243" y="1066"/>
                  </a:lnTo>
                  <a:lnTo>
                    <a:pt x="203" y="999"/>
                  </a:lnTo>
                  <a:lnTo>
                    <a:pt x="176" y="931"/>
                  </a:lnTo>
                  <a:lnTo>
                    <a:pt x="148" y="850"/>
                  </a:lnTo>
                  <a:lnTo>
                    <a:pt x="121" y="769"/>
                  </a:lnTo>
                  <a:lnTo>
                    <a:pt x="108" y="702"/>
                  </a:lnTo>
                  <a:lnTo>
                    <a:pt x="108" y="621"/>
                  </a:lnTo>
                  <a:lnTo>
                    <a:pt x="108" y="540"/>
                  </a:lnTo>
                  <a:lnTo>
                    <a:pt x="121" y="473"/>
                  </a:lnTo>
                  <a:lnTo>
                    <a:pt x="135" y="405"/>
                  </a:lnTo>
                  <a:lnTo>
                    <a:pt x="162" y="338"/>
                  </a:lnTo>
                  <a:lnTo>
                    <a:pt x="189" y="270"/>
                  </a:lnTo>
                  <a:lnTo>
                    <a:pt x="230" y="203"/>
                  </a:lnTo>
                  <a:lnTo>
                    <a:pt x="270" y="149"/>
                  </a:lnTo>
                  <a:lnTo>
                    <a:pt x="324" y="95"/>
                  </a:lnTo>
                  <a:lnTo>
                    <a:pt x="338" y="68"/>
                  </a:lnTo>
                  <a:lnTo>
                    <a:pt x="351" y="54"/>
                  </a:lnTo>
                  <a:lnTo>
                    <a:pt x="338" y="27"/>
                  </a:lnTo>
                  <a:lnTo>
                    <a:pt x="324" y="14"/>
                  </a:lnTo>
                  <a:lnTo>
                    <a:pt x="311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43" y="14"/>
                  </a:lnTo>
                  <a:lnTo>
                    <a:pt x="189" y="68"/>
                  </a:lnTo>
                  <a:lnTo>
                    <a:pt x="135" y="135"/>
                  </a:lnTo>
                  <a:lnTo>
                    <a:pt x="94" y="216"/>
                  </a:lnTo>
                  <a:lnTo>
                    <a:pt x="54" y="297"/>
                  </a:lnTo>
                  <a:lnTo>
                    <a:pt x="27" y="365"/>
                  </a:lnTo>
                  <a:lnTo>
                    <a:pt x="13" y="446"/>
                  </a:lnTo>
                  <a:lnTo>
                    <a:pt x="0" y="540"/>
                  </a:lnTo>
                  <a:lnTo>
                    <a:pt x="0" y="621"/>
                  </a:lnTo>
                  <a:lnTo>
                    <a:pt x="0" y="702"/>
                  </a:lnTo>
                  <a:lnTo>
                    <a:pt x="13" y="796"/>
                  </a:lnTo>
                  <a:lnTo>
                    <a:pt x="27" y="877"/>
                  </a:lnTo>
                  <a:lnTo>
                    <a:pt x="67" y="972"/>
                  </a:lnTo>
                  <a:lnTo>
                    <a:pt x="94" y="1053"/>
                  </a:lnTo>
                  <a:lnTo>
                    <a:pt x="148" y="1134"/>
                  </a:lnTo>
                  <a:lnTo>
                    <a:pt x="203" y="1215"/>
                  </a:lnTo>
                  <a:lnTo>
                    <a:pt x="270" y="1282"/>
                  </a:lnTo>
                  <a:lnTo>
                    <a:pt x="284" y="1296"/>
                  </a:lnTo>
                  <a:lnTo>
                    <a:pt x="311" y="13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5" name="Freeform 35"/>
            <p:cNvSpPr/>
            <p:nvPr/>
          </p:nvSpPr>
          <p:spPr bwMode="auto">
            <a:xfrm>
              <a:off x="1706" y="2220"/>
              <a:ext cx="217" cy="580"/>
            </a:xfrm>
            <a:custGeom>
              <a:avLst/>
              <a:gdLst/>
              <a:ahLst/>
              <a:cxnLst>
                <a:cxn ang="0">
                  <a:pos x="14" y="566"/>
                </a:cxn>
                <a:cxn ang="0">
                  <a:pos x="27" y="580"/>
                </a:cxn>
                <a:cxn ang="0">
                  <a:pos x="54" y="580"/>
                </a:cxn>
                <a:cxn ang="0">
                  <a:pos x="81" y="580"/>
                </a:cxn>
                <a:cxn ang="0">
                  <a:pos x="95" y="566"/>
                </a:cxn>
                <a:cxn ang="0">
                  <a:pos x="149" y="499"/>
                </a:cxn>
                <a:cxn ang="0">
                  <a:pos x="189" y="418"/>
                </a:cxn>
                <a:cxn ang="0">
                  <a:pos x="203" y="350"/>
                </a:cxn>
                <a:cxn ang="0">
                  <a:pos x="217" y="283"/>
                </a:cxn>
                <a:cxn ang="0">
                  <a:pos x="203" y="216"/>
                </a:cxn>
                <a:cxn ang="0">
                  <a:pos x="176" y="135"/>
                </a:cxn>
                <a:cxn ang="0">
                  <a:pos x="149" y="67"/>
                </a:cxn>
                <a:cxn ang="0">
                  <a:pos x="95" y="13"/>
                </a:cxn>
                <a:cxn ang="0">
                  <a:pos x="81" y="0"/>
                </a:cxn>
                <a:cxn ang="0">
                  <a:pos x="54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0" y="27"/>
                </a:cxn>
                <a:cxn ang="0">
                  <a:pos x="0" y="54"/>
                </a:cxn>
                <a:cxn ang="0">
                  <a:pos x="0" y="67"/>
                </a:cxn>
                <a:cxn ang="0">
                  <a:pos x="14" y="94"/>
                </a:cxn>
                <a:cxn ang="0">
                  <a:pos x="14" y="94"/>
                </a:cxn>
                <a:cxn ang="0">
                  <a:pos x="54" y="135"/>
                </a:cxn>
                <a:cxn ang="0">
                  <a:pos x="81" y="189"/>
                </a:cxn>
                <a:cxn ang="0">
                  <a:pos x="95" y="229"/>
                </a:cxn>
                <a:cxn ang="0">
                  <a:pos x="95" y="283"/>
                </a:cxn>
                <a:cxn ang="0">
                  <a:pos x="95" y="337"/>
                </a:cxn>
                <a:cxn ang="0">
                  <a:pos x="81" y="377"/>
                </a:cxn>
                <a:cxn ang="0">
                  <a:pos x="54" y="431"/>
                </a:cxn>
                <a:cxn ang="0">
                  <a:pos x="14" y="485"/>
                </a:cxn>
                <a:cxn ang="0">
                  <a:pos x="0" y="499"/>
                </a:cxn>
                <a:cxn ang="0">
                  <a:pos x="0" y="526"/>
                </a:cxn>
                <a:cxn ang="0">
                  <a:pos x="14" y="566"/>
                </a:cxn>
                <a:cxn ang="0">
                  <a:pos x="14" y="566"/>
                </a:cxn>
              </a:cxnLst>
              <a:rect l="0" t="0" r="r" b="b"/>
              <a:pathLst>
                <a:path w="217" h="580">
                  <a:moveTo>
                    <a:pt x="14" y="566"/>
                  </a:moveTo>
                  <a:lnTo>
                    <a:pt x="27" y="580"/>
                  </a:lnTo>
                  <a:lnTo>
                    <a:pt x="54" y="580"/>
                  </a:lnTo>
                  <a:lnTo>
                    <a:pt x="81" y="580"/>
                  </a:lnTo>
                  <a:lnTo>
                    <a:pt x="95" y="566"/>
                  </a:lnTo>
                  <a:lnTo>
                    <a:pt x="149" y="499"/>
                  </a:lnTo>
                  <a:lnTo>
                    <a:pt x="189" y="418"/>
                  </a:lnTo>
                  <a:lnTo>
                    <a:pt x="203" y="350"/>
                  </a:lnTo>
                  <a:lnTo>
                    <a:pt x="217" y="283"/>
                  </a:lnTo>
                  <a:lnTo>
                    <a:pt x="203" y="216"/>
                  </a:lnTo>
                  <a:lnTo>
                    <a:pt x="176" y="135"/>
                  </a:lnTo>
                  <a:lnTo>
                    <a:pt x="149" y="67"/>
                  </a:lnTo>
                  <a:lnTo>
                    <a:pt x="95" y="13"/>
                  </a:lnTo>
                  <a:lnTo>
                    <a:pt x="81" y="0"/>
                  </a:lnTo>
                  <a:lnTo>
                    <a:pt x="54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0" y="27"/>
                  </a:lnTo>
                  <a:lnTo>
                    <a:pt x="0" y="54"/>
                  </a:lnTo>
                  <a:lnTo>
                    <a:pt x="0" y="6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54" y="135"/>
                  </a:lnTo>
                  <a:lnTo>
                    <a:pt x="81" y="189"/>
                  </a:lnTo>
                  <a:lnTo>
                    <a:pt x="95" y="229"/>
                  </a:lnTo>
                  <a:lnTo>
                    <a:pt x="95" y="283"/>
                  </a:lnTo>
                  <a:lnTo>
                    <a:pt x="95" y="337"/>
                  </a:lnTo>
                  <a:lnTo>
                    <a:pt x="81" y="377"/>
                  </a:lnTo>
                  <a:lnTo>
                    <a:pt x="54" y="431"/>
                  </a:lnTo>
                  <a:lnTo>
                    <a:pt x="14" y="485"/>
                  </a:lnTo>
                  <a:lnTo>
                    <a:pt x="0" y="499"/>
                  </a:lnTo>
                  <a:lnTo>
                    <a:pt x="0" y="526"/>
                  </a:lnTo>
                  <a:lnTo>
                    <a:pt x="14" y="566"/>
                  </a:lnTo>
                  <a:lnTo>
                    <a:pt x="14" y="5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6" name="Freeform 36"/>
            <p:cNvSpPr/>
            <p:nvPr/>
          </p:nvSpPr>
          <p:spPr bwMode="auto">
            <a:xfrm>
              <a:off x="1882" y="2031"/>
              <a:ext cx="284" cy="944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81" y="189"/>
                </a:cxn>
                <a:cxn ang="0">
                  <a:pos x="135" y="283"/>
                </a:cxn>
                <a:cxn ang="0">
                  <a:pos x="162" y="378"/>
                </a:cxn>
                <a:cxn ang="0">
                  <a:pos x="176" y="472"/>
                </a:cxn>
                <a:cxn ang="0">
                  <a:pos x="162" y="580"/>
                </a:cxn>
                <a:cxn ang="0">
                  <a:pos x="135" y="674"/>
                </a:cxn>
                <a:cxn ang="0">
                  <a:pos x="81" y="769"/>
                </a:cxn>
                <a:cxn ang="0">
                  <a:pos x="13" y="850"/>
                </a:cxn>
                <a:cxn ang="0">
                  <a:pos x="0" y="863"/>
                </a:cxn>
                <a:cxn ang="0">
                  <a:pos x="0" y="890"/>
                </a:cxn>
                <a:cxn ang="0">
                  <a:pos x="0" y="917"/>
                </a:cxn>
                <a:cxn ang="0">
                  <a:pos x="13" y="931"/>
                </a:cxn>
                <a:cxn ang="0">
                  <a:pos x="41" y="944"/>
                </a:cxn>
                <a:cxn ang="0">
                  <a:pos x="54" y="944"/>
                </a:cxn>
                <a:cxn ang="0">
                  <a:pos x="81" y="944"/>
                </a:cxn>
                <a:cxn ang="0">
                  <a:pos x="95" y="931"/>
                </a:cxn>
                <a:cxn ang="0">
                  <a:pos x="176" y="836"/>
                </a:cxn>
                <a:cxn ang="0">
                  <a:pos x="243" y="715"/>
                </a:cxn>
                <a:cxn ang="0">
                  <a:pos x="271" y="593"/>
                </a:cxn>
                <a:cxn ang="0">
                  <a:pos x="284" y="472"/>
                </a:cxn>
                <a:cxn ang="0">
                  <a:pos x="271" y="351"/>
                </a:cxn>
                <a:cxn ang="0">
                  <a:pos x="243" y="229"/>
                </a:cxn>
                <a:cxn ang="0">
                  <a:pos x="176" y="121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1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284" h="944">
                  <a:moveTo>
                    <a:pt x="13" y="108"/>
                  </a:moveTo>
                  <a:lnTo>
                    <a:pt x="81" y="189"/>
                  </a:lnTo>
                  <a:lnTo>
                    <a:pt x="135" y="283"/>
                  </a:lnTo>
                  <a:lnTo>
                    <a:pt x="162" y="378"/>
                  </a:lnTo>
                  <a:lnTo>
                    <a:pt x="176" y="472"/>
                  </a:lnTo>
                  <a:lnTo>
                    <a:pt x="162" y="580"/>
                  </a:lnTo>
                  <a:lnTo>
                    <a:pt x="135" y="674"/>
                  </a:lnTo>
                  <a:lnTo>
                    <a:pt x="81" y="769"/>
                  </a:lnTo>
                  <a:lnTo>
                    <a:pt x="13" y="850"/>
                  </a:lnTo>
                  <a:lnTo>
                    <a:pt x="0" y="863"/>
                  </a:lnTo>
                  <a:lnTo>
                    <a:pt x="0" y="890"/>
                  </a:lnTo>
                  <a:lnTo>
                    <a:pt x="0" y="917"/>
                  </a:lnTo>
                  <a:lnTo>
                    <a:pt x="13" y="931"/>
                  </a:lnTo>
                  <a:lnTo>
                    <a:pt x="41" y="944"/>
                  </a:lnTo>
                  <a:lnTo>
                    <a:pt x="54" y="944"/>
                  </a:lnTo>
                  <a:lnTo>
                    <a:pt x="81" y="944"/>
                  </a:lnTo>
                  <a:lnTo>
                    <a:pt x="95" y="931"/>
                  </a:lnTo>
                  <a:lnTo>
                    <a:pt x="176" y="836"/>
                  </a:lnTo>
                  <a:lnTo>
                    <a:pt x="243" y="715"/>
                  </a:lnTo>
                  <a:lnTo>
                    <a:pt x="271" y="593"/>
                  </a:lnTo>
                  <a:lnTo>
                    <a:pt x="284" y="472"/>
                  </a:lnTo>
                  <a:lnTo>
                    <a:pt x="271" y="351"/>
                  </a:lnTo>
                  <a:lnTo>
                    <a:pt x="243" y="229"/>
                  </a:lnTo>
                  <a:lnTo>
                    <a:pt x="176" y="121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1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7" name="Freeform 37"/>
            <p:cNvSpPr/>
            <p:nvPr/>
          </p:nvSpPr>
          <p:spPr bwMode="auto">
            <a:xfrm>
              <a:off x="2058" y="1842"/>
              <a:ext cx="365" cy="1322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67" y="175"/>
                </a:cxn>
                <a:cxn ang="0">
                  <a:pos x="122" y="243"/>
                </a:cxn>
                <a:cxn ang="0">
                  <a:pos x="162" y="310"/>
                </a:cxn>
                <a:cxn ang="0">
                  <a:pos x="189" y="378"/>
                </a:cxn>
                <a:cxn ang="0">
                  <a:pos x="216" y="459"/>
                </a:cxn>
                <a:cxn ang="0">
                  <a:pos x="243" y="540"/>
                </a:cxn>
                <a:cxn ang="0">
                  <a:pos x="257" y="621"/>
                </a:cxn>
                <a:cxn ang="0">
                  <a:pos x="257" y="688"/>
                </a:cxn>
                <a:cxn ang="0">
                  <a:pos x="257" y="769"/>
                </a:cxn>
                <a:cxn ang="0">
                  <a:pos x="243" y="836"/>
                </a:cxn>
                <a:cxn ang="0">
                  <a:pos x="230" y="904"/>
                </a:cxn>
                <a:cxn ang="0">
                  <a:pos x="203" y="971"/>
                </a:cxn>
                <a:cxn ang="0">
                  <a:pos x="176" y="1039"/>
                </a:cxn>
                <a:cxn ang="0">
                  <a:pos x="135" y="1106"/>
                </a:cxn>
                <a:cxn ang="0">
                  <a:pos x="95" y="1160"/>
                </a:cxn>
                <a:cxn ang="0">
                  <a:pos x="40" y="1214"/>
                </a:cxn>
                <a:cxn ang="0">
                  <a:pos x="27" y="1241"/>
                </a:cxn>
                <a:cxn ang="0">
                  <a:pos x="13" y="1255"/>
                </a:cxn>
                <a:cxn ang="0">
                  <a:pos x="27" y="1282"/>
                </a:cxn>
                <a:cxn ang="0">
                  <a:pos x="40" y="1295"/>
                </a:cxn>
                <a:cxn ang="0">
                  <a:pos x="54" y="1309"/>
                </a:cxn>
                <a:cxn ang="0">
                  <a:pos x="81" y="1322"/>
                </a:cxn>
                <a:cxn ang="0">
                  <a:pos x="95" y="1309"/>
                </a:cxn>
                <a:cxn ang="0">
                  <a:pos x="122" y="1295"/>
                </a:cxn>
                <a:cxn ang="0">
                  <a:pos x="176" y="1241"/>
                </a:cxn>
                <a:cxn ang="0">
                  <a:pos x="230" y="1174"/>
                </a:cxn>
                <a:cxn ang="0">
                  <a:pos x="270" y="1093"/>
                </a:cxn>
                <a:cxn ang="0">
                  <a:pos x="311" y="1025"/>
                </a:cxn>
                <a:cxn ang="0">
                  <a:pos x="338" y="944"/>
                </a:cxn>
                <a:cxn ang="0">
                  <a:pos x="352" y="863"/>
                </a:cxn>
                <a:cxn ang="0">
                  <a:pos x="365" y="769"/>
                </a:cxn>
                <a:cxn ang="0">
                  <a:pos x="365" y="688"/>
                </a:cxn>
                <a:cxn ang="0">
                  <a:pos x="365" y="607"/>
                </a:cxn>
                <a:cxn ang="0">
                  <a:pos x="352" y="513"/>
                </a:cxn>
                <a:cxn ang="0">
                  <a:pos x="338" y="432"/>
                </a:cxn>
                <a:cxn ang="0">
                  <a:pos x="297" y="337"/>
                </a:cxn>
                <a:cxn ang="0">
                  <a:pos x="270" y="256"/>
                </a:cxn>
                <a:cxn ang="0">
                  <a:pos x="216" y="175"/>
                </a:cxn>
                <a:cxn ang="0">
                  <a:pos x="162" y="94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0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365" h="1322">
                  <a:moveTo>
                    <a:pt x="13" y="108"/>
                  </a:moveTo>
                  <a:lnTo>
                    <a:pt x="67" y="175"/>
                  </a:lnTo>
                  <a:lnTo>
                    <a:pt x="122" y="243"/>
                  </a:lnTo>
                  <a:lnTo>
                    <a:pt x="162" y="310"/>
                  </a:lnTo>
                  <a:lnTo>
                    <a:pt x="189" y="378"/>
                  </a:lnTo>
                  <a:lnTo>
                    <a:pt x="216" y="459"/>
                  </a:lnTo>
                  <a:lnTo>
                    <a:pt x="243" y="540"/>
                  </a:lnTo>
                  <a:lnTo>
                    <a:pt x="257" y="621"/>
                  </a:lnTo>
                  <a:lnTo>
                    <a:pt x="257" y="688"/>
                  </a:lnTo>
                  <a:lnTo>
                    <a:pt x="257" y="769"/>
                  </a:lnTo>
                  <a:lnTo>
                    <a:pt x="243" y="836"/>
                  </a:lnTo>
                  <a:lnTo>
                    <a:pt x="230" y="904"/>
                  </a:lnTo>
                  <a:lnTo>
                    <a:pt x="203" y="971"/>
                  </a:lnTo>
                  <a:lnTo>
                    <a:pt x="176" y="1039"/>
                  </a:lnTo>
                  <a:lnTo>
                    <a:pt x="135" y="1106"/>
                  </a:lnTo>
                  <a:lnTo>
                    <a:pt x="95" y="1160"/>
                  </a:lnTo>
                  <a:lnTo>
                    <a:pt x="40" y="1214"/>
                  </a:lnTo>
                  <a:lnTo>
                    <a:pt x="27" y="1241"/>
                  </a:lnTo>
                  <a:lnTo>
                    <a:pt x="13" y="1255"/>
                  </a:lnTo>
                  <a:lnTo>
                    <a:pt x="27" y="1282"/>
                  </a:lnTo>
                  <a:lnTo>
                    <a:pt x="40" y="1295"/>
                  </a:lnTo>
                  <a:lnTo>
                    <a:pt x="54" y="1309"/>
                  </a:lnTo>
                  <a:lnTo>
                    <a:pt x="81" y="1322"/>
                  </a:lnTo>
                  <a:lnTo>
                    <a:pt x="95" y="1309"/>
                  </a:lnTo>
                  <a:lnTo>
                    <a:pt x="122" y="1295"/>
                  </a:lnTo>
                  <a:lnTo>
                    <a:pt x="176" y="1241"/>
                  </a:lnTo>
                  <a:lnTo>
                    <a:pt x="230" y="1174"/>
                  </a:lnTo>
                  <a:lnTo>
                    <a:pt x="270" y="1093"/>
                  </a:lnTo>
                  <a:lnTo>
                    <a:pt x="311" y="1025"/>
                  </a:lnTo>
                  <a:lnTo>
                    <a:pt x="338" y="944"/>
                  </a:lnTo>
                  <a:lnTo>
                    <a:pt x="352" y="863"/>
                  </a:lnTo>
                  <a:lnTo>
                    <a:pt x="365" y="769"/>
                  </a:lnTo>
                  <a:lnTo>
                    <a:pt x="365" y="688"/>
                  </a:lnTo>
                  <a:lnTo>
                    <a:pt x="365" y="607"/>
                  </a:lnTo>
                  <a:lnTo>
                    <a:pt x="352" y="513"/>
                  </a:lnTo>
                  <a:lnTo>
                    <a:pt x="338" y="432"/>
                  </a:lnTo>
                  <a:lnTo>
                    <a:pt x="297" y="337"/>
                  </a:lnTo>
                  <a:lnTo>
                    <a:pt x="270" y="256"/>
                  </a:lnTo>
                  <a:lnTo>
                    <a:pt x="216" y="175"/>
                  </a:lnTo>
                  <a:lnTo>
                    <a:pt x="162" y="94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0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8" name="Freeform 38"/>
            <p:cNvSpPr>
              <a:spLocks noEditPoints="1"/>
            </p:cNvSpPr>
            <p:nvPr/>
          </p:nvSpPr>
          <p:spPr bwMode="auto">
            <a:xfrm>
              <a:off x="975" y="2341"/>
              <a:ext cx="1083" cy="1821"/>
            </a:xfrm>
            <a:custGeom>
              <a:avLst/>
              <a:gdLst/>
              <a:ahLst/>
              <a:cxnLst>
                <a:cxn ang="0">
                  <a:pos x="0" y="1794"/>
                </a:cxn>
                <a:cxn ang="0">
                  <a:pos x="163" y="1660"/>
                </a:cxn>
                <a:cxn ang="0">
                  <a:pos x="339" y="1565"/>
                </a:cxn>
                <a:cxn ang="0">
                  <a:pos x="528" y="1511"/>
                </a:cxn>
                <a:cxn ang="0">
                  <a:pos x="731" y="1565"/>
                </a:cxn>
                <a:cxn ang="0">
                  <a:pos x="907" y="1660"/>
                </a:cxn>
                <a:cxn ang="0">
                  <a:pos x="1083" y="1821"/>
                </a:cxn>
                <a:cxn ang="0">
                  <a:pos x="650" y="324"/>
                </a:cxn>
                <a:cxn ang="0">
                  <a:pos x="704" y="243"/>
                </a:cxn>
                <a:cxn ang="0">
                  <a:pos x="718" y="149"/>
                </a:cxn>
                <a:cxn ang="0">
                  <a:pos x="690" y="81"/>
                </a:cxn>
                <a:cxn ang="0">
                  <a:pos x="636" y="41"/>
                </a:cxn>
                <a:cxn ang="0">
                  <a:pos x="569" y="14"/>
                </a:cxn>
                <a:cxn ang="0">
                  <a:pos x="501" y="14"/>
                </a:cxn>
                <a:cxn ang="0">
                  <a:pos x="433" y="41"/>
                </a:cxn>
                <a:cxn ang="0">
                  <a:pos x="379" y="81"/>
                </a:cxn>
                <a:cxn ang="0">
                  <a:pos x="352" y="149"/>
                </a:cxn>
                <a:cxn ang="0">
                  <a:pos x="366" y="243"/>
                </a:cxn>
                <a:cxn ang="0">
                  <a:pos x="420" y="324"/>
                </a:cxn>
                <a:cxn ang="0">
                  <a:pos x="704" y="1160"/>
                </a:cxn>
                <a:cxn ang="0">
                  <a:pos x="663" y="1282"/>
                </a:cxn>
                <a:cxn ang="0">
                  <a:pos x="542" y="1322"/>
                </a:cxn>
                <a:cxn ang="0">
                  <a:pos x="420" y="1282"/>
                </a:cxn>
                <a:cxn ang="0">
                  <a:pos x="379" y="1160"/>
                </a:cxn>
                <a:cxn ang="0">
                  <a:pos x="420" y="1052"/>
                </a:cxn>
                <a:cxn ang="0">
                  <a:pos x="542" y="998"/>
                </a:cxn>
                <a:cxn ang="0">
                  <a:pos x="663" y="1052"/>
                </a:cxn>
                <a:cxn ang="0">
                  <a:pos x="704" y="1160"/>
                </a:cxn>
                <a:cxn ang="0">
                  <a:pos x="623" y="823"/>
                </a:cxn>
                <a:cxn ang="0">
                  <a:pos x="569" y="864"/>
                </a:cxn>
                <a:cxn ang="0">
                  <a:pos x="515" y="864"/>
                </a:cxn>
                <a:cxn ang="0">
                  <a:pos x="460" y="823"/>
                </a:cxn>
                <a:cxn ang="0">
                  <a:pos x="460" y="756"/>
                </a:cxn>
                <a:cxn ang="0">
                  <a:pos x="515" y="702"/>
                </a:cxn>
                <a:cxn ang="0">
                  <a:pos x="569" y="702"/>
                </a:cxn>
                <a:cxn ang="0">
                  <a:pos x="623" y="756"/>
                </a:cxn>
              </a:cxnLst>
              <a:rect l="0" t="0" r="r" b="b"/>
              <a:pathLst>
                <a:path w="1083" h="1821">
                  <a:moveTo>
                    <a:pt x="474" y="364"/>
                  </a:moveTo>
                  <a:lnTo>
                    <a:pt x="0" y="1794"/>
                  </a:lnTo>
                  <a:lnTo>
                    <a:pt x="41" y="1754"/>
                  </a:lnTo>
                  <a:lnTo>
                    <a:pt x="163" y="1660"/>
                  </a:lnTo>
                  <a:lnTo>
                    <a:pt x="244" y="1606"/>
                  </a:lnTo>
                  <a:lnTo>
                    <a:pt x="339" y="1565"/>
                  </a:lnTo>
                  <a:lnTo>
                    <a:pt x="433" y="1525"/>
                  </a:lnTo>
                  <a:lnTo>
                    <a:pt x="528" y="1511"/>
                  </a:lnTo>
                  <a:lnTo>
                    <a:pt x="623" y="1525"/>
                  </a:lnTo>
                  <a:lnTo>
                    <a:pt x="731" y="1565"/>
                  </a:lnTo>
                  <a:lnTo>
                    <a:pt x="826" y="1606"/>
                  </a:lnTo>
                  <a:lnTo>
                    <a:pt x="907" y="1660"/>
                  </a:lnTo>
                  <a:lnTo>
                    <a:pt x="1042" y="1767"/>
                  </a:lnTo>
                  <a:lnTo>
                    <a:pt x="1083" y="1821"/>
                  </a:lnTo>
                  <a:lnTo>
                    <a:pt x="596" y="364"/>
                  </a:lnTo>
                  <a:lnTo>
                    <a:pt x="650" y="324"/>
                  </a:lnTo>
                  <a:lnTo>
                    <a:pt x="690" y="283"/>
                  </a:lnTo>
                  <a:lnTo>
                    <a:pt x="704" y="243"/>
                  </a:lnTo>
                  <a:lnTo>
                    <a:pt x="718" y="189"/>
                  </a:lnTo>
                  <a:lnTo>
                    <a:pt x="718" y="149"/>
                  </a:lnTo>
                  <a:lnTo>
                    <a:pt x="704" y="122"/>
                  </a:lnTo>
                  <a:lnTo>
                    <a:pt x="690" y="81"/>
                  </a:lnTo>
                  <a:lnTo>
                    <a:pt x="663" y="54"/>
                  </a:lnTo>
                  <a:lnTo>
                    <a:pt x="636" y="41"/>
                  </a:lnTo>
                  <a:lnTo>
                    <a:pt x="609" y="27"/>
                  </a:lnTo>
                  <a:lnTo>
                    <a:pt x="569" y="14"/>
                  </a:lnTo>
                  <a:lnTo>
                    <a:pt x="542" y="0"/>
                  </a:lnTo>
                  <a:lnTo>
                    <a:pt x="501" y="14"/>
                  </a:lnTo>
                  <a:lnTo>
                    <a:pt x="460" y="27"/>
                  </a:lnTo>
                  <a:lnTo>
                    <a:pt x="433" y="41"/>
                  </a:lnTo>
                  <a:lnTo>
                    <a:pt x="406" y="54"/>
                  </a:lnTo>
                  <a:lnTo>
                    <a:pt x="379" y="81"/>
                  </a:lnTo>
                  <a:lnTo>
                    <a:pt x="366" y="122"/>
                  </a:lnTo>
                  <a:lnTo>
                    <a:pt x="352" y="149"/>
                  </a:lnTo>
                  <a:lnTo>
                    <a:pt x="352" y="189"/>
                  </a:lnTo>
                  <a:lnTo>
                    <a:pt x="366" y="243"/>
                  </a:lnTo>
                  <a:lnTo>
                    <a:pt x="379" y="283"/>
                  </a:lnTo>
                  <a:lnTo>
                    <a:pt x="420" y="324"/>
                  </a:lnTo>
                  <a:lnTo>
                    <a:pt x="474" y="364"/>
                  </a:lnTo>
                  <a:close/>
                  <a:moveTo>
                    <a:pt x="704" y="1160"/>
                  </a:moveTo>
                  <a:lnTo>
                    <a:pt x="690" y="1228"/>
                  </a:lnTo>
                  <a:lnTo>
                    <a:pt x="663" y="1282"/>
                  </a:lnTo>
                  <a:lnTo>
                    <a:pt x="609" y="1309"/>
                  </a:lnTo>
                  <a:lnTo>
                    <a:pt x="542" y="1322"/>
                  </a:lnTo>
                  <a:lnTo>
                    <a:pt x="474" y="1309"/>
                  </a:lnTo>
                  <a:lnTo>
                    <a:pt x="420" y="1282"/>
                  </a:lnTo>
                  <a:lnTo>
                    <a:pt x="393" y="1228"/>
                  </a:lnTo>
                  <a:lnTo>
                    <a:pt x="379" y="1160"/>
                  </a:lnTo>
                  <a:lnTo>
                    <a:pt x="393" y="1093"/>
                  </a:lnTo>
                  <a:lnTo>
                    <a:pt x="420" y="1052"/>
                  </a:lnTo>
                  <a:lnTo>
                    <a:pt x="474" y="1012"/>
                  </a:lnTo>
                  <a:lnTo>
                    <a:pt x="542" y="998"/>
                  </a:lnTo>
                  <a:lnTo>
                    <a:pt x="609" y="1012"/>
                  </a:lnTo>
                  <a:lnTo>
                    <a:pt x="663" y="1052"/>
                  </a:lnTo>
                  <a:lnTo>
                    <a:pt x="690" y="1093"/>
                  </a:lnTo>
                  <a:lnTo>
                    <a:pt x="704" y="1160"/>
                  </a:lnTo>
                  <a:close/>
                  <a:moveTo>
                    <a:pt x="623" y="783"/>
                  </a:moveTo>
                  <a:lnTo>
                    <a:pt x="623" y="823"/>
                  </a:lnTo>
                  <a:lnTo>
                    <a:pt x="596" y="837"/>
                  </a:lnTo>
                  <a:lnTo>
                    <a:pt x="569" y="864"/>
                  </a:lnTo>
                  <a:lnTo>
                    <a:pt x="542" y="864"/>
                  </a:lnTo>
                  <a:lnTo>
                    <a:pt x="515" y="864"/>
                  </a:lnTo>
                  <a:lnTo>
                    <a:pt x="488" y="837"/>
                  </a:lnTo>
                  <a:lnTo>
                    <a:pt x="460" y="823"/>
                  </a:lnTo>
                  <a:lnTo>
                    <a:pt x="460" y="783"/>
                  </a:lnTo>
                  <a:lnTo>
                    <a:pt x="460" y="756"/>
                  </a:lnTo>
                  <a:lnTo>
                    <a:pt x="488" y="729"/>
                  </a:lnTo>
                  <a:lnTo>
                    <a:pt x="515" y="702"/>
                  </a:lnTo>
                  <a:lnTo>
                    <a:pt x="542" y="702"/>
                  </a:lnTo>
                  <a:lnTo>
                    <a:pt x="569" y="702"/>
                  </a:lnTo>
                  <a:lnTo>
                    <a:pt x="596" y="729"/>
                  </a:lnTo>
                  <a:lnTo>
                    <a:pt x="623" y="756"/>
                  </a:lnTo>
                  <a:lnTo>
                    <a:pt x="623" y="7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85" name="Group 31"/>
          <p:cNvGrpSpPr>
            <a:grpSpLocks noChangeAspect="1"/>
          </p:cNvGrpSpPr>
          <p:nvPr/>
        </p:nvGrpSpPr>
        <p:grpSpPr bwMode="auto">
          <a:xfrm>
            <a:off x="1226532" y="8874218"/>
            <a:ext cx="167270" cy="212172"/>
            <a:chOff x="597" y="1842"/>
            <a:chExt cx="1826" cy="2320"/>
          </a:xfrm>
          <a:solidFill>
            <a:srgbClr val="44546A">
              <a:lumMod val="85000"/>
            </a:srgbClr>
          </a:solidFill>
          <a:effectLst/>
        </p:grpSpPr>
        <p:sp>
          <p:nvSpPr>
            <p:cNvPr id="405" name="Freeform 32"/>
            <p:cNvSpPr/>
            <p:nvPr/>
          </p:nvSpPr>
          <p:spPr bwMode="auto">
            <a:xfrm>
              <a:off x="1097" y="2206"/>
              <a:ext cx="217" cy="580"/>
            </a:xfrm>
            <a:custGeom>
              <a:avLst/>
              <a:gdLst/>
              <a:ahLst/>
              <a:cxnLst>
                <a:cxn ang="0">
                  <a:pos x="203" y="486"/>
                </a:cxn>
                <a:cxn ang="0">
                  <a:pos x="163" y="445"/>
                </a:cxn>
                <a:cxn ang="0">
                  <a:pos x="136" y="391"/>
                </a:cxn>
                <a:cxn ang="0">
                  <a:pos x="122" y="351"/>
                </a:cxn>
                <a:cxn ang="0">
                  <a:pos x="122" y="297"/>
                </a:cxn>
                <a:cxn ang="0">
                  <a:pos x="122" y="243"/>
                </a:cxn>
                <a:cxn ang="0">
                  <a:pos x="136" y="203"/>
                </a:cxn>
                <a:cxn ang="0">
                  <a:pos x="163" y="149"/>
                </a:cxn>
                <a:cxn ang="0">
                  <a:pos x="203" y="95"/>
                </a:cxn>
                <a:cxn ang="0">
                  <a:pos x="217" y="81"/>
                </a:cxn>
                <a:cxn ang="0">
                  <a:pos x="217" y="54"/>
                </a:cxn>
                <a:cxn ang="0">
                  <a:pos x="217" y="41"/>
                </a:cxn>
                <a:cxn ang="0">
                  <a:pos x="203" y="14"/>
                </a:cxn>
                <a:cxn ang="0">
                  <a:pos x="190" y="0"/>
                </a:cxn>
                <a:cxn ang="0">
                  <a:pos x="163" y="0"/>
                </a:cxn>
                <a:cxn ang="0">
                  <a:pos x="136" y="0"/>
                </a:cxn>
                <a:cxn ang="0">
                  <a:pos x="122" y="14"/>
                </a:cxn>
                <a:cxn ang="0">
                  <a:pos x="68" y="81"/>
                </a:cxn>
                <a:cxn ang="0">
                  <a:pos x="27" y="162"/>
                </a:cxn>
                <a:cxn ang="0">
                  <a:pos x="14" y="230"/>
                </a:cxn>
                <a:cxn ang="0">
                  <a:pos x="0" y="297"/>
                </a:cxn>
                <a:cxn ang="0">
                  <a:pos x="14" y="364"/>
                </a:cxn>
                <a:cxn ang="0">
                  <a:pos x="41" y="445"/>
                </a:cxn>
                <a:cxn ang="0">
                  <a:pos x="68" y="513"/>
                </a:cxn>
                <a:cxn ang="0">
                  <a:pos x="122" y="567"/>
                </a:cxn>
                <a:cxn ang="0">
                  <a:pos x="136" y="580"/>
                </a:cxn>
                <a:cxn ang="0">
                  <a:pos x="163" y="580"/>
                </a:cxn>
                <a:cxn ang="0">
                  <a:pos x="190" y="580"/>
                </a:cxn>
                <a:cxn ang="0">
                  <a:pos x="203" y="567"/>
                </a:cxn>
                <a:cxn ang="0">
                  <a:pos x="217" y="553"/>
                </a:cxn>
                <a:cxn ang="0">
                  <a:pos x="217" y="540"/>
                </a:cxn>
                <a:cxn ang="0">
                  <a:pos x="217" y="513"/>
                </a:cxn>
                <a:cxn ang="0">
                  <a:pos x="203" y="486"/>
                </a:cxn>
              </a:cxnLst>
              <a:rect l="0" t="0" r="r" b="b"/>
              <a:pathLst>
                <a:path w="217" h="580">
                  <a:moveTo>
                    <a:pt x="203" y="486"/>
                  </a:moveTo>
                  <a:lnTo>
                    <a:pt x="163" y="445"/>
                  </a:lnTo>
                  <a:lnTo>
                    <a:pt x="136" y="391"/>
                  </a:lnTo>
                  <a:lnTo>
                    <a:pt x="122" y="351"/>
                  </a:lnTo>
                  <a:lnTo>
                    <a:pt x="122" y="297"/>
                  </a:lnTo>
                  <a:lnTo>
                    <a:pt x="122" y="243"/>
                  </a:lnTo>
                  <a:lnTo>
                    <a:pt x="136" y="203"/>
                  </a:lnTo>
                  <a:lnTo>
                    <a:pt x="163" y="149"/>
                  </a:lnTo>
                  <a:lnTo>
                    <a:pt x="203" y="95"/>
                  </a:lnTo>
                  <a:lnTo>
                    <a:pt x="217" y="81"/>
                  </a:lnTo>
                  <a:lnTo>
                    <a:pt x="217" y="54"/>
                  </a:lnTo>
                  <a:lnTo>
                    <a:pt x="217" y="41"/>
                  </a:lnTo>
                  <a:lnTo>
                    <a:pt x="203" y="14"/>
                  </a:lnTo>
                  <a:lnTo>
                    <a:pt x="190" y="0"/>
                  </a:lnTo>
                  <a:lnTo>
                    <a:pt x="163" y="0"/>
                  </a:lnTo>
                  <a:lnTo>
                    <a:pt x="136" y="0"/>
                  </a:lnTo>
                  <a:lnTo>
                    <a:pt x="122" y="14"/>
                  </a:lnTo>
                  <a:lnTo>
                    <a:pt x="68" y="81"/>
                  </a:lnTo>
                  <a:lnTo>
                    <a:pt x="27" y="162"/>
                  </a:lnTo>
                  <a:lnTo>
                    <a:pt x="14" y="230"/>
                  </a:lnTo>
                  <a:lnTo>
                    <a:pt x="0" y="297"/>
                  </a:lnTo>
                  <a:lnTo>
                    <a:pt x="14" y="364"/>
                  </a:lnTo>
                  <a:lnTo>
                    <a:pt x="41" y="445"/>
                  </a:lnTo>
                  <a:lnTo>
                    <a:pt x="68" y="513"/>
                  </a:lnTo>
                  <a:lnTo>
                    <a:pt x="122" y="567"/>
                  </a:lnTo>
                  <a:lnTo>
                    <a:pt x="136" y="580"/>
                  </a:lnTo>
                  <a:lnTo>
                    <a:pt x="163" y="580"/>
                  </a:lnTo>
                  <a:lnTo>
                    <a:pt x="190" y="580"/>
                  </a:lnTo>
                  <a:lnTo>
                    <a:pt x="203" y="567"/>
                  </a:lnTo>
                  <a:lnTo>
                    <a:pt x="217" y="553"/>
                  </a:lnTo>
                  <a:lnTo>
                    <a:pt x="217" y="540"/>
                  </a:lnTo>
                  <a:lnTo>
                    <a:pt x="217" y="513"/>
                  </a:lnTo>
                  <a:lnTo>
                    <a:pt x="203" y="48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6" name="Freeform 33"/>
            <p:cNvSpPr/>
            <p:nvPr/>
          </p:nvSpPr>
          <p:spPr bwMode="auto">
            <a:xfrm>
              <a:off x="854" y="2031"/>
              <a:ext cx="284" cy="944"/>
            </a:xfrm>
            <a:custGeom>
              <a:avLst/>
              <a:gdLst/>
              <a:ahLst/>
              <a:cxnLst>
                <a:cxn ang="0">
                  <a:pos x="189" y="917"/>
                </a:cxn>
                <a:cxn ang="0">
                  <a:pos x="203" y="931"/>
                </a:cxn>
                <a:cxn ang="0">
                  <a:pos x="230" y="944"/>
                </a:cxn>
                <a:cxn ang="0">
                  <a:pos x="243" y="931"/>
                </a:cxn>
                <a:cxn ang="0">
                  <a:pos x="270" y="917"/>
                </a:cxn>
                <a:cxn ang="0">
                  <a:pos x="284" y="904"/>
                </a:cxn>
                <a:cxn ang="0">
                  <a:pos x="284" y="877"/>
                </a:cxn>
                <a:cxn ang="0">
                  <a:pos x="284" y="863"/>
                </a:cxn>
                <a:cxn ang="0">
                  <a:pos x="270" y="836"/>
                </a:cxn>
                <a:cxn ang="0">
                  <a:pos x="270" y="836"/>
                </a:cxn>
                <a:cxn ang="0">
                  <a:pos x="203" y="755"/>
                </a:cxn>
                <a:cxn ang="0">
                  <a:pos x="149" y="661"/>
                </a:cxn>
                <a:cxn ang="0">
                  <a:pos x="121" y="566"/>
                </a:cxn>
                <a:cxn ang="0">
                  <a:pos x="108" y="472"/>
                </a:cxn>
                <a:cxn ang="0">
                  <a:pos x="121" y="364"/>
                </a:cxn>
                <a:cxn ang="0">
                  <a:pos x="149" y="270"/>
                </a:cxn>
                <a:cxn ang="0">
                  <a:pos x="203" y="175"/>
                </a:cxn>
                <a:cxn ang="0">
                  <a:pos x="270" y="94"/>
                </a:cxn>
                <a:cxn ang="0">
                  <a:pos x="284" y="81"/>
                </a:cxn>
                <a:cxn ang="0">
                  <a:pos x="284" y="54"/>
                </a:cxn>
                <a:cxn ang="0">
                  <a:pos x="284" y="27"/>
                </a:cxn>
                <a:cxn ang="0">
                  <a:pos x="270" y="13"/>
                </a:cxn>
                <a:cxn ang="0">
                  <a:pos x="243" y="0"/>
                </a:cxn>
                <a:cxn ang="0">
                  <a:pos x="230" y="0"/>
                </a:cxn>
                <a:cxn ang="0">
                  <a:pos x="203" y="0"/>
                </a:cxn>
                <a:cxn ang="0">
                  <a:pos x="189" y="13"/>
                </a:cxn>
                <a:cxn ang="0">
                  <a:pos x="108" y="108"/>
                </a:cxn>
                <a:cxn ang="0">
                  <a:pos x="40" y="229"/>
                </a:cxn>
                <a:cxn ang="0">
                  <a:pos x="13" y="351"/>
                </a:cxn>
                <a:cxn ang="0">
                  <a:pos x="0" y="472"/>
                </a:cxn>
                <a:cxn ang="0">
                  <a:pos x="13" y="593"/>
                </a:cxn>
                <a:cxn ang="0">
                  <a:pos x="40" y="715"/>
                </a:cxn>
                <a:cxn ang="0">
                  <a:pos x="108" y="823"/>
                </a:cxn>
                <a:cxn ang="0">
                  <a:pos x="189" y="917"/>
                </a:cxn>
              </a:cxnLst>
              <a:rect l="0" t="0" r="r" b="b"/>
              <a:pathLst>
                <a:path w="284" h="944">
                  <a:moveTo>
                    <a:pt x="189" y="917"/>
                  </a:moveTo>
                  <a:lnTo>
                    <a:pt x="203" y="931"/>
                  </a:lnTo>
                  <a:lnTo>
                    <a:pt x="230" y="944"/>
                  </a:lnTo>
                  <a:lnTo>
                    <a:pt x="243" y="931"/>
                  </a:lnTo>
                  <a:lnTo>
                    <a:pt x="270" y="917"/>
                  </a:lnTo>
                  <a:lnTo>
                    <a:pt x="284" y="904"/>
                  </a:lnTo>
                  <a:lnTo>
                    <a:pt x="284" y="877"/>
                  </a:lnTo>
                  <a:lnTo>
                    <a:pt x="284" y="863"/>
                  </a:lnTo>
                  <a:lnTo>
                    <a:pt x="270" y="836"/>
                  </a:lnTo>
                  <a:lnTo>
                    <a:pt x="270" y="836"/>
                  </a:lnTo>
                  <a:lnTo>
                    <a:pt x="203" y="755"/>
                  </a:lnTo>
                  <a:lnTo>
                    <a:pt x="149" y="661"/>
                  </a:lnTo>
                  <a:lnTo>
                    <a:pt x="121" y="566"/>
                  </a:lnTo>
                  <a:lnTo>
                    <a:pt x="108" y="472"/>
                  </a:lnTo>
                  <a:lnTo>
                    <a:pt x="121" y="364"/>
                  </a:lnTo>
                  <a:lnTo>
                    <a:pt x="149" y="270"/>
                  </a:lnTo>
                  <a:lnTo>
                    <a:pt x="203" y="175"/>
                  </a:lnTo>
                  <a:lnTo>
                    <a:pt x="270" y="94"/>
                  </a:lnTo>
                  <a:lnTo>
                    <a:pt x="284" y="81"/>
                  </a:lnTo>
                  <a:lnTo>
                    <a:pt x="284" y="54"/>
                  </a:lnTo>
                  <a:lnTo>
                    <a:pt x="284" y="27"/>
                  </a:lnTo>
                  <a:lnTo>
                    <a:pt x="270" y="13"/>
                  </a:lnTo>
                  <a:lnTo>
                    <a:pt x="243" y="0"/>
                  </a:lnTo>
                  <a:lnTo>
                    <a:pt x="230" y="0"/>
                  </a:lnTo>
                  <a:lnTo>
                    <a:pt x="203" y="0"/>
                  </a:lnTo>
                  <a:lnTo>
                    <a:pt x="189" y="13"/>
                  </a:lnTo>
                  <a:lnTo>
                    <a:pt x="108" y="108"/>
                  </a:lnTo>
                  <a:lnTo>
                    <a:pt x="40" y="229"/>
                  </a:lnTo>
                  <a:lnTo>
                    <a:pt x="13" y="351"/>
                  </a:lnTo>
                  <a:lnTo>
                    <a:pt x="0" y="472"/>
                  </a:lnTo>
                  <a:lnTo>
                    <a:pt x="13" y="593"/>
                  </a:lnTo>
                  <a:lnTo>
                    <a:pt x="40" y="715"/>
                  </a:lnTo>
                  <a:lnTo>
                    <a:pt x="108" y="823"/>
                  </a:lnTo>
                  <a:lnTo>
                    <a:pt x="189" y="91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7" name="Freeform 34"/>
            <p:cNvSpPr/>
            <p:nvPr/>
          </p:nvSpPr>
          <p:spPr bwMode="auto">
            <a:xfrm>
              <a:off x="597" y="1855"/>
              <a:ext cx="365" cy="1309"/>
            </a:xfrm>
            <a:custGeom>
              <a:avLst/>
              <a:gdLst/>
              <a:ahLst/>
              <a:cxnLst>
                <a:cxn ang="0">
                  <a:pos x="311" y="1309"/>
                </a:cxn>
                <a:cxn ang="0">
                  <a:pos x="338" y="1296"/>
                </a:cxn>
                <a:cxn ang="0">
                  <a:pos x="351" y="1282"/>
                </a:cxn>
                <a:cxn ang="0">
                  <a:pos x="365" y="1269"/>
                </a:cxn>
                <a:cxn ang="0">
                  <a:pos x="365" y="1242"/>
                </a:cxn>
                <a:cxn ang="0">
                  <a:pos x="365" y="1228"/>
                </a:cxn>
                <a:cxn ang="0">
                  <a:pos x="351" y="1201"/>
                </a:cxn>
                <a:cxn ang="0">
                  <a:pos x="351" y="1201"/>
                </a:cxn>
                <a:cxn ang="0">
                  <a:pos x="297" y="1147"/>
                </a:cxn>
                <a:cxn ang="0">
                  <a:pos x="243" y="1066"/>
                </a:cxn>
                <a:cxn ang="0">
                  <a:pos x="203" y="999"/>
                </a:cxn>
                <a:cxn ang="0">
                  <a:pos x="176" y="931"/>
                </a:cxn>
                <a:cxn ang="0">
                  <a:pos x="148" y="850"/>
                </a:cxn>
                <a:cxn ang="0">
                  <a:pos x="121" y="769"/>
                </a:cxn>
                <a:cxn ang="0">
                  <a:pos x="108" y="702"/>
                </a:cxn>
                <a:cxn ang="0">
                  <a:pos x="108" y="621"/>
                </a:cxn>
                <a:cxn ang="0">
                  <a:pos x="108" y="540"/>
                </a:cxn>
                <a:cxn ang="0">
                  <a:pos x="121" y="473"/>
                </a:cxn>
                <a:cxn ang="0">
                  <a:pos x="135" y="405"/>
                </a:cxn>
                <a:cxn ang="0">
                  <a:pos x="162" y="338"/>
                </a:cxn>
                <a:cxn ang="0">
                  <a:pos x="189" y="270"/>
                </a:cxn>
                <a:cxn ang="0">
                  <a:pos x="230" y="203"/>
                </a:cxn>
                <a:cxn ang="0">
                  <a:pos x="270" y="149"/>
                </a:cxn>
                <a:cxn ang="0">
                  <a:pos x="324" y="95"/>
                </a:cxn>
                <a:cxn ang="0">
                  <a:pos x="338" y="68"/>
                </a:cxn>
                <a:cxn ang="0">
                  <a:pos x="351" y="54"/>
                </a:cxn>
                <a:cxn ang="0">
                  <a:pos x="338" y="27"/>
                </a:cxn>
                <a:cxn ang="0">
                  <a:pos x="324" y="14"/>
                </a:cxn>
                <a:cxn ang="0">
                  <a:pos x="311" y="0"/>
                </a:cxn>
                <a:cxn ang="0">
                  <a:pos x="284" y="0"/>
                </a:cxn>
                <a:cxn ang="0">
                  <a:pos x="270" y="0"/>
                </a:cxn>
                <a:cxn ang="0">
                  <a:pos x="243" y="14"/>
                </a:cxn>
                <a:cxn ang="0">
                  <a:pos x="189" y="68"/>
                </a:cxn>
                <a:cxn ang="0">
                  <a:pos x="135" y="135"/>
                </a:cxn>
                <a:cxn ang="0">
                  <a:pos x="94" y="216"/>
                </a:cxn>
                <a:cxn ang="0">
                  <a:pos x="54" y="297"/>
                </a:cxn>
                <a:cxn ang="0">
                  <a:pos x="27" y="365"/>
                </a:cxn>
                <a:cxn ang="0">
                  <a:pos x="13" y="446"/>
                </a:cxn>
                <a:cxn ang="0">
                  <a:pos x="0" y="540"/>
                </a:cxn>
                <a:cxn ang="0">
                  <a:pos x="0" y="621"/>
                </a:cxn>
                <a:cxn ang="0">
                  <a:pos x="0" y="702"/>
                </a:cxn>
                <a:cxn ang="0">
                  <a:pos x="13" y="796"/>
                </a:cxn>
                <a:cxn ang="0">
                  <a:pos x="27" y="877"/>
                </a:cxn>
                <a:cxn ang="0">
                  <a:pos x="67" y="972"/>
                </a:cxn>
                <a:cxn ang="0">
                  <a:pos x="94" y="1053"/>
                </a:cxn>
                <a:cxn ang="0">
                  <a:pos x="148" y="1134"/>
                </a:cxn>
                <a:cxn ang="0">
                  <a:pos x="203" y="1215"/>
                </a:cxn>
                <a:cxn ang="0">
                  <a:pos x="270" y="1282"/>
                </a:cxn>
                <a:cxn ang="0">
                  <a:pos x="284" y="1296"/>
                </a:cxn>
                <a:cxn ang="0">
                  <a:pos x="311" y="1309"/>
                </a:cxn>
              </a:cxnLst>
              <a:rect l="0" t="0" r="r" b="b"/>
              <a:pathLst>
                <a:path w="365" h="1309">
                  <a:moveTo>
                    <a:pt x="311" y="1309"/>
                  </a:moveTo>
                  <a:lnTo>
                    <a:pt x="338" y="1296"/>
                  </a:lnTo>
                  <a:lnTo>
                    <a:pt x="351" y="1282"/>
                  </a:lnTo>
                  <a:lnTo>
                    <a:pt x="365" y="1269"/>
                  </a:lnTo>
                  <a:lnTo>
                    <a:pt x="365" y="1242"/>
                  </a:lnTo>
                  <a:lnTo>
                    <a:pt x="365" y="1228"/>
                  </a:lnTo>
                  <a:lnTo>
                    <a:pt x="351" y="1201"/>
                  </a:lnTo>
                  <a:lnTo>
                    <a:pt x="351" y="1201"/>
                  </a:lnTo>
                  <a:lnTo>
                    <a:pt x="297" y="1147"/>
                  </a:lnTo>
                  <a:lnTo>
                    <a:pt x="243" y="1066"/>
                  </a:lnTo>
                  <a:lnTo>
                    <a:pt x="203" y="999"/>
                  </a:lnTo>
                  <a:lnTo>
                    <a:pt x="176" y="931"/>
                  </a:lnTo>
                  <a:lnTo>
                    <a:pt x="148" y="850"/>
                  </a:lnTo>
                  <a:lnTo>
                    <a:pt x="121" y="769"/>
                  </a:lnTo>
                  <a:lnTo>
                    <a:pt x="108" y="702"/>
                  </a:lnTo>
                  <a:lnTo>
                    <a:pt x="108" y="621"/>
                  </a:lnTo>
                  <a:lnTo>
                    <a:pt x="108" y="540"/>
                  </a:lnTo>
                  <a:lnTo>
                    <a:pt x="121" y="473"/>
                  </a:lnTo>
                  <a:lnTo>
                    <a:pt x="135" y="405"/>
                  </a:lnTo>
                  <a:lnTo>
                    <a:pt x="162" y="338"/>
                  </a:lnTo>
                  <a:lnTo>
                    <a:pt x="189" y="270"/>
                  </a:lnTo>
                  <a:lnTo>
                    <a:pt x="230" y="203"/>
                  </a:lnTo>
                  <a:lnTo>
                    <a:pt x="270" y="149"/>
                  </a:lnTo>
                  <a:lnTo>
                    <a:pt x="324" y="95"/>
                  </a:lnTo>
                  <a:lnTo>
                    <a:pt x="338" y="68"/>
                  </a:lnTo>
                  <a:lnTo>
                    <a:pt x="351" y="54"/>
                  </a:lnTo>
                  <a:lnTo>
                    <a:pt x="338" y="27"/>
                  </a:lnTo>
                  <a:lnTo>
                    <a:pt x="324" y="14"/>
                  </a:lnTo>
                  <a:lnTo>
                    <a:pt x="311" y="0"/>
                  </a:lnTo>
                  <a:lnTo>
                    <a:pt x="284" y="0"/>
                  </a:lnTo>
                  <a:lnTo>
                    <a:pt x="270" y="0"/>
                  </a:lnTo>
                  <a:lnTo>
                    <a:pt x="243" y="14"/>
                  </a:lnTo>
                  <a:lnTo>
                    <a:pt x="189" y="68"/>
                  </a:lnTo>
                  <a:lnTo>
                    <a:pt x="135" y="135"/>
                  </a:lnTo>
                  <a:lnTo>
                    <a:pt x="94" y="216"/>
                  </a:lnTo>
                  <a:lnTo>
                    <a:pt x="54" y="297"/>
                  </a:lnTo>
                  <a:lnTo>
                    <a:pt x="27" y="365"/>
                  </a:lnTo>
                  <a:lnTo>
                    <a:pt x="13" y="446"/>
                  </a:lnTo>
                  <a:lnTo>
                    <a:pt x="0" y="540"/>
                  </a:lnTo>
                  <a:lnTo>
                    <a:pt x="0" y="621"/>
                  </a:lnTo>
                  <a:lnTo>
                    <a:pt x="0" y="702"/>
                  </a:lnTo>
                  <a:lnTo>
                    <a:pt x="13" y="796"/>
                  </a:lnTo>
                  <a:lnTo>
                    <a:pt x="27" y="877"/>
                  </a:lnTo>
                  <a:lnTo>
                    <a:pt x="67" y="972"/>
                  </a:lnTo>
                  <a:lnTo>
                    <a:pt x="94" y="1053"/>
                  </a:lnTo>
                  <a:lnTo>
                    <a:pt x="148" y="1134"/>
                  </a:lnTo>
                  <a:lnTo>
                    <a:pt x="203" y="1215"/>
                  </a:lnTo>
                  <a:lnTo>
                    <a:pt x="270" y="1282"/>
                  </a:lnTo>
                  <a:lnTo>
                    <a:pt x="284" y="1296"/>
                  </a:lnTo>
                  <a:lnTo>
                    <a:pt x="311" y="130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8" name="Freeform 35"/>
            <p:cNvSpPr/>
            <p:nvPr/>
          </p:nvSpPr>
          <p:spPr bwMode="auto">
            <a:xfrm>
              <a:off x="1706" y="2220"/>
              <a:ext cx="217" cy="580"/>
            </a:xfrm>
            <a:custGeom>
              <a:avLst/>
              <a:gdLst/>
              <a:ahLst/>
              <a:cxnLst>
                <a:cxn ang="0">
                  <a:pos x="14" y="566"/>
                </a:cxn>
                <a:cxn ang="0">
                  <a:pos x="27" y="580"/>
                </a:cxn>
                <a:cxn ang="0">
                  <a:pos x="54" y="580"/>
                </a:cxn>
                <a:cxn ang="0">
                  <a:pos x="81" y="580"/>
                </a:cxn>
                <a:cxn ang="0">
                  <a:pos x="95" y="566"/>
                </a:cxn>
                <a:cxn ang="0">
                  <a:pos x="149" y="499"/>
                </a:cxn>
                <a:cxn ang="0">
                  <a:pos x="189" y="418"/>
                </a:cxn>
                <a:cxn ang="0">
                  <a:pos x="203" y="350"/>
                </a:cxn>
                <a:cxn ang="0">
                  <a:pos x="217" y="283"/>
                </a:cxn>
                <a:cxn ang="0">
                  <a:pos x="203" y="216"/>
                </a:cxn>
                <a:cxn ang="0">
                  <a:pos x="176" y="135"/>
                </a:cxn>
                <a:cxn ang="0">
                  <a:pos x="149" y="67"/>
                </a:cxn>
                <a:cxn ang="0">
                  <a:pos x="95" y="13"/>
                </a:cxn>
                <a:cxn ang="0">
                  <a:pos x="81" y="0"/>
                </a:cxn>
                <a:cxn ang="0">
                  <a:pos x="54" y="0"/>
                </a:cxn>
                <a:cxn ang="0">
                  <a:pos x="27" y="0"/>
                </a:cxn>
                <a:cxn ang="0">
                  <a:pos x="14" y="13"/>
                </a:cxn>
                <a:cxn ang="0">
                  <a:pos x="0" y="27"/>
                </a:cxn>
                <a:cxn ang="0">
                  <a:pos x="0" y="54"/>
                </a:cxn>
                <a:cxn ang="0">
                  <a:pos x="0" y="67"/>
                </a:cxn>
                <a:cxn ang="0">
                  <a:pos x="14" y="94"/>
                </a:cxn>
                <a:cxn ang="0">
                  <a:pos x="14" y="94"/>
                </a:cxn>
                <a:cxn ang="0">
                  <a:pos x="54" y="135"/>
                </a:cxn>
                <a:cxn ang="0">
                  <a:pos x="81" y="189"/>
                </a:cxn>
                <a:cxn ang="0">
                  <a:pos x="95" y="229"/>
                </a:cxn>
                <a:cxn ang="0">
                  <a:pos x="95" y="283"/>
                </a:cxn>
                <a:cxn ang="0">
                  <a:pos x="95" y="337"/>
                </a:cxn>
                <a:cxn ang="0">
                  <a:pos x="81" y="377"/>
                </a:cxn>
                <a:cxn ang="0">
                  <a:pos x="54" y="431"/>
                </a:cxn>
                <a:cxn ang="0">
                  <a:pos x="14" y="485"/>
                </a:cxn>
                <a:cxn ang="0">
                  <a:pos x="0" y="499"/>
                </a:cxn>
                <a:cxn ang="0">
                  <a:pos x="0" y="526"/>
                </a:cxn>
                <a:cxn ang="0">
                  <a:pos x="14" y="566"/>
                </a:cxn>
                <a:cxn ang="0">
                  <a:pos x="14" y="566"/>
                </a:cxn>
              </a:cxnLst>
              <a:rect l="0" t="0" r="r" b="b"/>
              <a:pathLst>
                <a:path w="217" h="580">
                  <a:moveTo>
                    <a:pt x="14" y="566"/>
                  </a:moveTo>
                  <a:lnTo>
                    <a:pt x="27" y="580"/>
                  </a:lnTo>
                  <a:lnTo>
                    <a:pt x="54" y="580"/>
                  </a:lnTo>
                  <a:lnTo>
                    <a:pt x="81" y="580"/>
                  </a:lnTo>
                  <a:lnTo>
                    <a:pt x="95" y="566"/>
                  </a:lnTo>
                  <a:lnTo>
                    <a:pt x="149" y="499"/>
                  </a:lnTo>
                  <a:lnTo>
                    <a:pt x="189" y="418"/>
                  </a:lnTo>
                  <a:lnTo>
                    <a:pt x="203" y="350"/>
                  </a:lnTo>
                  <a:lnTo>
                    <a:pt x="217" y="283"/>
                  </a:lnTo>
                  <a:lnTo>
                    <a:pt x="203" y="216"/>
                  </a:lnTo>
                  <a:lnTo>
                    <a:pt x="176" y="135"/>
                  </a:lnTo>
                  <a:lnTo>
                    <a:pt x="149" y="67"/>
                  </a:lnTo>
                  <a:lnTo>
                    <a:pt x="95" y="13"/>
                  </a:lnTo>
                  <a:lnTo>
                    <a:pt x="81" y="0"/>
                  </a:lnTo>
                  <a:lnTo>
                    <a:pt x="54" y="0"/>
                  </a:lnTo>
                  <a:lnTo>
                    <a:pt x="27" y="0"/>
                  </a:lnTo>
                  <a:lnTo>
                    <a:pt x="14" y="13"/>
                  </a:lnTo>
                  <a:lnTo>
                    <a:pt x="0" y="27"/>
                  </a:lnTo>
                  <a:lnTo>
                    <a:pt x="0" y="54"/>
                  </a:lnTo>
                  <a:lnTo>
                    <a:pt x="0" y="6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54" y="135"/>
                  </a:lnTo>
                  <a:lnTo>
                    <a:pt x="81" y="189"/>
                  </a:lnTo>
                  <a:lnTo>
                    <a:pt x="95" y="229"/>
                  </a:lnTo>
                  <a:lnTo>
                    <a:pt x="95" y="283"/>
                  </a:lnTo>
                  <a:lnTo>
                    <a:pt x="95" y="337"/>
                  </a:lnTo>
                  <a:lnTo>
                    <a:pt x="81" y="377"/>
                  </a:lnTo>
                  <a:lnTo>
                    <a:pt x="54" y="431"/>
                  </a:lnTo>
                  <a:lnTo>
                    <a:pt x="14" y="485"/>
                  </a:lnTo>
                  <a:lnTo>
                    <a:pt x="0" y="499"/>
                  </a:lnTo>
                  <a:lnTo>
                    <a:pt x="0" y="526"/>
                  </a:lnTo>
                  <a:lnTo>
                    <a:pt x="14" y="566"/>
                  </a:lnTo>
                  <a:lnTo>
                    <a:pt x="14" y="56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09" name="Freeform 36"/>
            <p:cNvSpPr/>
            <p:nvPr/>
          </p:nvSpPr>
          <p:spPr bwMode="auto">
            <a:xfrm>
              <a:off x="1882" y="2031"/>
              <a:ext cx="284" cy="944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81" y="189"/>
                </a:cxn>
                <a:cxn ang="0">
                  <a:pos x="135" y="283"/>
                </a:cxn>
                <a:cxn ang="0">
                  <a:pos x="162" y="378"/>
                </a:cxn>
                <a:cxn ang="0">
                  <a:pos x="176" y="472"/>
                </a:cxn>
                <a:cxn ang="0">
                  <a:pos x="162" y="580"/>
                </a:cxn>
                <a:cxn ang="0">
                  <a:pos x="135" y="674"/>
                </a:cxn>
                <a:cxn ang="0">
                  <a:pos x="81" y="769"/>
                </a:cxn>
                <a:cxn ang="0">
                  <a:pos x="13" y="850"/>
                </a:cxn>
                <a:cxn ang="0">
                  <a:pos x="0" y="863"/>
                </a:cxn>
                <a:cxn ang="0">
                  <a:pos x="0" y="890"/>
                </a:cxn>
                <a:cxn ang="0">
                  <a:pos x="0" y="917"/>
                </a:cxn>
                <a:cxn ang="0">
                  <a:pos x="13" y="931"/>
                </a:cxn>
                <a:cxn ang="0">
                  <a:pos x="41" y="944"/>
                </a:cxn>
                <a:cxn ang="0">
                  <a:pos x="54" y="944"/>
                </a:cxn>
                <a:cxn ang="0">
                  <a:pos x="81" y="944"/>
                </a:cxn>
                <a:cxn ang="0">
                  <a:pos x="95" y="931"/>
                </a:cxn>
                <a:cxn ang="0">
                  <a:pos x="176" y="836"/>
                </a:cxn>
                <a:cxn ang="0">
                  <a:pos x="243" y="715"/>
                </a:cxn>
                <a:cxn ang="0">
                  <a:pos x="271" y="593"/>
                </a:cxn>
                <a:cxn ang="0">
                  <a:pos x="284" y="472"/>
                </a:cxn>
                <a:cxn ang="0">
                  <a:pos x="271" y="351"/>
                </a:cxn>
                <a:cxn ang="0">
                  <a:pos x="243" y="229"/>
                </a:cxn>
                <a:cxn ang="0">
                  <a:pos x="176" y="121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1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284" h="944">
                  <a:moveTo>
                    <a:pt x="13" y="108"/>
                  </a:moveTo>
                  <a:lnTo>
                    <a:pt x="81" y="189"/>
                  </a:lnTo>
                  <a:lnTo>
                    <a:pt x="135" y="283"/>
                  </a:lnTo>
                  <a:lnTo>
                    <a:pt x="162" y="378"/>
                  </a:lnTo>
                  <a:lnTo>
                    <a:pt x="176" y="472"/>
                  </a:lnTo>
                  <a:lnTo>
                    <a:pt x="162" y="580"/>
                  </a:lnTo>
                  <a:lnTo>
                    <a:pt x="135" y="674"/>
                  </a:lnTo>
                  <a:lnTo>
                    <a:pt x="81" y="769"/>
                  </a:lnTo>
                  <a:lnTo>
                    <a:pt x="13" y="850"/>
                  </a:lnTo>
                  <a:lnTo>
                    <a:pt x="0" y="863"/>
                  </a:lnTo>
                  <a:lnTo>
                    <a:pt x="0" y="890"/>
                  </a:lnTo>
                  <a:lnTo>
                    <a:pt x="0" y="917"/>
                  </a:lnTo>
                  <a:lnTo>
                    <a:pt x="13" y="931"/>
                  </a:lnTo>
                  <a:lnTo>
                    <a:pt x="41" y="944"/>
                  </a:lnTo>
                  <a:lnTo>
                    <a:pt x="54" y="944"/>
                  </a:lnTo>
                  <a:lnTo>
                    <a:pt x="81" y="944"/>
                  </a:lnTo>
                  <a:lnTo>
                    <a:pt x="95" y="931"/>
                  </a:lnTo>
                  <a:lnTo>
                    <a:pt x="176" y="836"/>
                  </a:lnTo>
                  <a:lnTo>
                    <a:pt x="243" y="715"/>
                  </a:lnTo>
                  <a:lnTo>
                    <a:pt x="271" y="593"/>
                  </a:lnTo>
                  <a:lnTo>
                    <a:pt x="284" y="472"/>
                  </a:lnTo>
                  <a:lnTo>
                    <a:pt x="271" y="351"/>
                  </a:lnTo>
                  <a:lnTo>
                    <a:pt x="243" y="229"/>
                  </a:lnTo>
                  <a:lnTo>
                    <a:pt x="176" y="121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1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0" name="Freeform 37"/>
            <p:cNvSpPr/>
            <p:nvPr/>
          </p:nvSpPr>
          <p:spPr bwMode="auto">
            <a:xfrm>
              <a:off x="2058" y="1842"/>
              <a:ext cx="365" cy="1322"/>
            </a:xfrm>
            <a:custGeom>
              <a:avLst/>
              <a:gdLst/>
              <a:ahLst/>
              <a:cxnLst>
                <a:cxn ang="0">
                  <a:pos x="13" y="108"/>
                </a:cxn>
                <a:cxn ang="0">
                  <a:pos x="67" y="175"/>
                </a:cxn>
                <a:cxn ang="0">
                  <a:pos x="122" y="243"/>
                </a:cxn>
                <a:cxn ang="0">
                  <a:pos x="162" y="310"/>
                </a:cxn>
                <a:cxn ang="0">
                  <a:pos x="189" y="378"/>
                </a:cxn>
                <a:cxn ang="0">
                  <a:pos x="216" y="459"/>
                </a:cxn>
                <a:cxn ang="0">
                  <a:pos x="243" y="540"/>
                </a:cxn>
                <a:cxn ang="0">
                  <a:pos x="257" y="621"/>
                </a:cxn>
                <a:cxn ang="0">
                  <a:pos x="257" y="688"/>
                </a:cxn>
                <a:cxn ang="0">
                  <a:pos x="257" y="769"/>
                </a:cxn>
                <a:cxn ang="0">
                  <a:pos x="243" y="836"/>
                </a:cxn>
                <a:cxn ang="0">
                  <a:pos x="230" y="904"/>
                </a:cxn>
                <a:cxn ang="0">
                  <a:pos x="203" y="971"/>
                </a:cxn>
                <a:cxn ang="0">
                  <a:pos x="176" y="1039"/>
                </a:cxn>
                <a:cxn ang="0">
                  <a:pos x="135" y="1106"/>
                </a:cxn>
                <a:cxn ang="0">
                  <a:pos x="95" y="1160"/>
                </a:cxn>
                <a:cxn ang="0">
                  <a:pos x="40" y="1214"/>
                </a:cxn>
                <a:cxn ang="0">
                  <a:pos x="27" y="1241"/>
                </a:cxn>
                <a:cxn ang="0">
                  <a:pos x="13" y="1255"/>
                </a:cxn>
                <a:cxn ang="0">
                  <a:pos x="27" y="1282"/>
                </a:cxn>
                <a:cxn ang="0">
                  <a:pos x="40" y="1295"/>
                </a:cxn>
                <a:cxn ang="0">
                  <a:pos x="54" y="1309"/>
                </a:cxn>
                <a:cxn ang="0">
                  <a:pos x="81" y="1322"/>
                </a:cxn>
                <a:cxn ang="0">
                  <a:pos x="95" y="1309"/>
                </a:cxn>
                <a:cxn ang="0">
                  <a:pos x="122" y="1295"/>
                </a:cxn>
                <a:cxn ang="0">
                  <a:pos x="176" y="1241"/>
                </a:cxn>
                <a:cxn ang="0">
                  <a:pos x="230" y="1174"/>
                </a:cxn>
                <a:cxn ang="0">
                  <a:pos x="270" y="1093"/>
                </a:cxn>
                <a:cxn ang="0">
                  <a:pos x="311" y="1025"/>
                </a:cxn>
                <a:cxn ang="0">
                  <a:pos x="338" y="944"/>
                </a:cxn>
                <a:cxn ang="0">
                  <a:pos x="352" y="863"/>
                </a:cxn>
                <a:cxn ang="0">
                  <a:pos x="365" y="769"/>
                </a:cxn>
                <a:cxn ang="0">
                  <a:pos x="365" y="688"/>
                </a:cxn>
                <a:cxn ang="0">
                  <a:pos x="365" y="607"/>
                </a:cxn>
                <a:cxn ang="0">
                  <a:pos x="352" y="513"/>
                </a:cxn>
                <a:cxn ang="0">
                  <a:pos x="338" y="432"/>
                </a:cxn>
                <a:cxn ang="0">
                  <a:pos x="297" y="337"/>
                </a:cxn>
                <a:cxn ang="0">
                  <a:pos x="270" y="256"/>
                </a:cxn>
                <a:cxn ang="0">
                  <a:pos x="216" y="175"/>
                </a:cxn>
                <a:cxn ang="0">
                  <a:pos x="162" y="94"/>
                </a:cxn>
                <a:cxn ang="0">
                  <a:pos x="95" y="27"/>
                </a:cxn>
                <a:cxn ang="0">
                  <a:pos x="81" y="13"/>
                </a:cxn>
                <a:cxn ang="0">
                  <a:pos x="54" y="0"/>
                </a:cxn>
                <a:cxn ang="0">
                  <a:pos x="40" y="13"/>
                </a:cxn>
                <a:cxn ang="0">
                  <a:pos x="13" y="27"/>
                </a:cxn>
                <a:cxn ang="0">
                  <a:pos x="0" y="40"/>
                </a:cxn>
                <a:cxn ang="0">
                  <a:pos x="0" y="67"/>
                </a:cxn>
                <a:cxn ang="0">
                  <a:pos x="0" y="81"/>
                </a:cxn>
                <a:cxn ang="0">
                  <a:pos x="13" y="108"/>
                </a:cxn>
                <a:cxn ang="0">
                  <a:pos x="13" y="108"/>
                </a:cxn>
              </a:cxnLst>
              <a:rect l="0" t="0" r="r" b="b"/>
              <a:pathLst>
                <a:path w="365" h="1322">
                  <a:moveTo>
                    <a:pt x="13" y="108"/>
                  </a:moveTo>
                  <a:lnTo>
                    <a:pt x="67" y="175"/>
                  </a:lnTo>
                  <a:lnTo>
                    <a:pt x="122" y="243"/>
                  </a:lnTo>
                  <a:lnTo>
                    <a:pt x="162" y="310"/>
                  </a:lnTo>
                  <a:lnTo>
                    <a:pt x="189" y="378"/>
                  </a:lnTo>
                  <a:lnTo>
                    <a:pt x="216" y="459"/>
                  </a:lnTo>
                  <a:lnTo>
                    <a:pt x="243" y="540"/>
                  </a:lnTo>
                  <a:lnTo>
                    <a:pt x="257" y="621"/>
                  </a:lnTo>
                  <a:lnTo>
                    <a:pt x="257" y="688"/>
                  </a:lnTo>
                  <a:lnTo>
                    <a:pt x="257" y="769"/>
                  </a:lnTo>
                  <a:lnTo>
                    <a:pt x="243" y="836"/>
                  </a:lnTo>
                  <a:lnTo>
                    <a:pt x="230" y="904"/>
                  </a:lnTo>
                  <a:lnTo>
                    <a:pt x="203" y="971"/>
                  </a:lnTo>
                  <a:lnTo>
                    <a:pt x="176" y="1039"/>
                  </a:lnTo>
                  <a:lnTo>
                    <a:pt x="135" y="1106"/>
                  </a:lnTo>
                  <a:lnTo>
                    <a:pt x="95" y="1160"/>
                  </a:lnTo>
                  <a:lnTo>
                    <a:pt x="40" y="1214"/>
                  </a:lnTo>
                  <a:lnTo>
                    <a:pt x="27" y="1241"/>
                  </a:lnTo>
                  <a:lnTo>
                    <a:pt x="13" y="1255"/>
                  </a:lnTo>
                  <a:lnTo>
                    <a:pt x="27" y="1282"/>
                  </a:lnTo>
                  <a:lnTo>
                    <a:pt x="40" y="1295"/>
                  </a:lnTo>
                  <a:lnTo>
                    <a:pt x="54" y="1309"/>
                  </a:lnTo>
                  <a:lnTo>
                    <a:pt x="81" y="1322"/>
                  </a:lnTo>
                  <a:lnTo>
                    <a:pt x="95" y="1309"/>
                  </a:lnTo>
                  <a:lnTo>
                    <a:pt x="122" y="1295"/>
                  </a:lnTo>
                  <a:lnTo>
                    <a:pt x="176" y="1241"/>
                  </a:lnTo>
                  <a:lnTo>
                    <a:pt x="230" y="1174"/>
                  </a:lnTo>
                  <a:lnTo>
                    <a:pt x="270" y="1093"/>
                  </a:lnTo>
                  <a:lnTo>
                    <a:pt x="311" y="1025"/>
                  </a:lnTo>
                  <a:lnTo>
                    <a:pt x="338" y="944"/>
                  </a:lnTo>
                  <a:lnTo>
                    <a:pt x="352" y="863"/>
                  </a:lnTo>
                  <a:lnTo>
                    <a:pt x="365" y="769"/>
                  </a:lnTo>
                  <a:lnTo>
                    <a:pt x="365" y="688"/>
                  </a:lnTo>
                  <a:lnTo>
                    <a:pt x="365" y="607"/>
                  </a:lnTo>
                  <a:lnTo>
                    <a:pt x="352" y="513"/>
                  </a:lnTo>
                  <a:lnTo>
                    <a:pt x="338" y="432"/>
                  </a:lnTo>
                  <a:lnTo>
                    <a:pt x="297" y="337"/>
                  </a:lnTo>
                  <a:lnTo>
                    <a:pt x="270" y="256"/>
                  </a:lnTo>
                  <a:lnTo>
                    <a:pt x="216" y="175"/>
                  </a:lnTo>
                  <a:lnTo>
                    <a:pt x="162" y="94"/>
                  </a:lnTo>
                  <a:lnTo>
                    <a:pt x="95" y="27"/>
                  </a:lnTo>
                  <a:lnTo>
                    <a:pt x="81" y="13"/>
                  </a:lnTo>
                  <a:lnTo>
                    <a:pt x="54" y="0"/>
                  </a:lnTo>
                  <a:lnTo>
                    <a:pt x="40" y="13"/>
                  </a:lnTo>
                  <a:lnTo>
                    <a:pt x="13" y="27"/>
                  </a:lnTo>
                  <a:lnTo>
                    <a:pt x="0" y="40"/>
                  </a:lnTo>
                  <a:lnTo>
                    <a:pt x="0" y="67"/>
                  </a:lnTo>
                  <a:lnTo>
                    <a:pt x="0" y="81"/>
                  </a:lnTo>
                  <a:lnTo>
                    <a:pt x="13" y="108"/>
                  </a:lnTo>
                  <a:lnTo>
                    <a:pt x="13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1" name="Freeform 38"/>
            <p:cNvSpPr>
              <a:spLocks noEditPoints="1"/>
            </p:cNvSpPr>
            <p:nvPr/>
          </p:nvSpPr>
          <p:spPr bwMode="auto">
            <a:xfrm>
              <a:off x="975" y="2341"/>
              <a:ext cx="1083" cy="1821"/>
            </a:xfrm>
            <a:custGeom>
              <a:avLst/>
              <a:gdLst/>
              <a:ahLst/>
              <a:cxnLst>
                <a:cxn ang="0">
                  <a:pos x="0" y="1794"/>
                </a:cxn>
                <a:cxn ang="0">
                  <a:pos x="163" y="1660"/>
                </a:cxn>
                <a:cxn ang="0">
                  <a:pos x="339" y="1565"/>
                </a:cxn>
                <a:cxn ang="0">
                  <a:pos x="528" y="1511"/>
                </a:cxn>
                <a:cxn ang="0">
                  <a:pos x="731" y="1565"/>
                </a:cxn>
                <a:cxn ang="0">
                  <a:pos x="907" y="1660"/>
                </a:cxn>
                <a:cxn ang="0">
                  <a:pos x="1083" y="1821"/>
                </a:cxn>
                <a:cxn ang="0">
                  <a:pos x="650" y="324"/>
                </a:cxn>
                <a:cxn ang="0">
                  <a:pos x="704" y="243"/>
                </a:cxn>
                <a:cxn ang="0">
                  <a:pos x="718" y="149"/>
                </a:cxn>
                <a:cxn ang="0">
                  <a:pos x="690" y="81"/>
                </a:cxn>
                <a:cxn ang="0">
                  <a:pos x="636" y="41"/>
                </a:cxn>
                <a:cxn ang="0">
                  <a:pos x="569" y="14"/>
                </a:cxn>
                <a:cxn ang="0">
                  <a:pos x="501" y="14"/>
                </a:cxn>
                <a:cxn ang="0">
                  <a:pos x="433" y="41"/>
                </a:cxn>
                <a:cxn ang="0">
                  <a:pos x="379" y="81"/>
                </a:cxn>
                <a:cxn ang="0">
                  <a:pos x="352" y="149"/>
                </a:cxn>
                <a:cxn ang="0">
                  <a:pos x="366" y="243"/>
                </a:cxn>
                <a:cxn ang="0">
                  <a:pos x="420" y="324"/>
                </a:cxn>
                <a:cxn ang="0">
                  <a:pos x="704" y="1160"/>
                </a:cxn>
                <a:cxn ang="0">
                  <a:pos x="663" y="1282"/>
                </a:cxn>
                <a:cxn ang="0">
                  <a:pos x="542" y="1322"/>
                </a:cxn>
                <a:cxn ang="0">
                  <a:pos x="420" y="1282"/>
                </a:cxn>
                <a:cxn ang="0">
                  <a:pos x="379" y="1160"/>
                </a:cxn>
                <a:cxn ang="0">
                  <a:pos x="420" y="1052"/>
                </a:cxn>
                <a:cxn ang="0">
                  <a:pos x="542" y="998"/>
                </a:cxn>
                <a:cxn ang="0">
                  <a:pos x="663" y="1052"/>
                </a:cxn>
                <a:cxn ang="0">
                  <a:pos x="704" y="1160"/>
                </a:cxn>
                <a:cxn ang="0">
                  <a:pos x="623" y="823"/>
                </a:cxn>
                <a:cxn ang="0">
                  <a:pos x="569" y="864"/>
                </a:cxn>
                <a:cxn ang="0">
                  <a:pos x="515" y="864"/>
                </a:cxn>
                <a:cxn ang="0">
                  <a:pos x="460" y="823"/>
                </a:cxn>
                <a:cxn ang="0">
                  <a:pos x="460" y="756"/>
                </a:cxn>
                <a:cxn ang="0">
                  <a:pos x="515" y="702"/>
                </a:cxn>
                <a:cxn ang="0">
                  <a:pos x="569" y="702"/>
                </a:cxn>
                <a:cxn ang="0">
                  <a:pos x="623" y="756"/>
                </a:cxn>
              </a:cxnLst>
              <a:rect l="0" t="0" r="r" b="b"/>
              <a:pathLst>
                <a:path w="1083" h="1821">
                  <a:moveTo>
                    <a:pt x="474" y="364"/>
                  </a:moveTo>
                  <a:lnTo>
                    <a:pt x="0" y="1794"/>
                  </a:lnTo>
                  <a:lnTo>
                    <a:pt x="41" y="1754"/>
                  </a:lnTo>
                  <a:lnTo>
                    <a:pt x="163" y="1660"/>
                  </a:lnTo>
                  <a:lnTo>
                    <a:pt x="244" y="1606"/>
                  </a:lnTo>
                  <a:lnTo>
                    <a:pt x="339" y="1565"/>
                  </a:lnTo>
                  <a:lnTo>
                    <a:pt x="433" y="1525"/>
                  </a:lnTo>
                  <a:lnTo>
                    <a:pt x="528" y="1511"/>
                  </a:lnTo>
                  <a:lnTo>
                    <a:pt x="623" y="1525"/>
                  </a:lnTo>
                  <a:lnTo>
                    <a:pt x="731" y="1565"/>
                  </a:lnTo>
                  <a:lnTo>
                    <a:pt x="826" y="1606"/>
                  </a:lnTo>
                  <a:lnTo>
                    <a:pt x="907" y="1660"/>
                  </a:lnTo>
                  <a:lnTo>
                    <a:pt x="1042" y="1767"/>
                  </a:lnTo>
                  <a:lnTo>
                    <a:pt x="1083" y="1821"/>
                  </a:lnTo>
                  <a:lnTo>
                    <a:pt x="596" y="364"/>
                  </a:lnTo>
                  <a:lnTo>
                    <a:pt x="650" y="324"/>
                  </a:lnTo>
                  <a:lnTo>
                    <a:pt x="690" y="283"/>
                  </a:lnTo>
                  <a:lnTo>
                    <a:pt x="704" y="243"/>
                  </a:lnTo>
                  <a:lnTo>
                    <a:pt x="718" y="189"/>
                  </a:lnTo>
                  <a:lnTo>
                    <a:pt x="718" y="149"/>
                  </a:lnTo>
                  <a:lnTo>
                    <a:pt x="704" y="122"/>
                  </a:lnTo>
                  <a:lnTo>
                    <a:pt x="690" y="81"/>
                  </a:lnTo>
                  <a:lnTo>
                    <a:pt x="663" y="54"/>
                  </a:lnTo>
                  <a:lnTo>
                    <a:pt x="636" y="41"/>
                  </a:lnTo>
                  <a:lnTo>
                    <a:pt x="609" y="27"/>
                  </a:lnTo>
                  <a:lnTo>
                    <a:pt x="569" y="14"/>
                  </a:lnTo>
                  <a:lnTo>
                    <a:pt x="542" y="0"/>
                  </a:lnTo>
                  <a:lnTo>
                    <a:pt x="501" y="14"/>
                  </a:lnTo>
                  <a:lnTo>
                    <a:pt x="460" y="27"/>
                  </a:lnTo>
                  <a:lnTo>
                    <a:pt x="433" y="41"/>
                  </a:lnTo>
                  <a:lnTo>
                    <a:pt x="406" y="54"/>
                  </a:lnTo>
                  <a:lnTo>
                    <a:pt x="379" y="81"/>
                  </a:lnTo>
                  <a:lnTo>
                    <a:pt x="366" y="122"/>
                  </a:lnTo>
                  <a:lnTo>
                    <a:pt x="352" y="149"/>
                  </a:lnTo>
                  <a:lnTo>
                    <a:pt x="352" y="189"/>
                  </a:lnTo>
                  <a:lnTo>
                    <a:pt x="366" y="243"/>
                  </a:lnTo>
                  <a:lnTo>
                    <a:pt x="379" y="283"/>
                  </a:lnTo>
                  <a:lnTo>
                    <a:pt x="420" y="324"/>
                  </a:lnTo>
                  <a:lnTo>
                    <a:pt x="474" y="364"/>
                  </a:lnTo>
                  <a:close/>
                  <a:moveTo>
                    <a:pt x="704" y="1160"/>
                  </a:moveTo>
                  <a:lnTo>
                    <a:pt x="690" y="1228"/>
                  </a:lnTo>
                  <a:lnTo>
                    <a:pt x="663" y="1282"/>
                  </a:lnTo>
                  <a:lnTo>
                    <a:pt x="609" y="1309"/>
                  </a:lnTo>
                  <a:lnTo>
                    <a:pt x="542" y="1322"/>
                  </a:lnTo>
                  <a:lnTo>
                    <a:pt x="474" y="1309"/>
                  </a:lnTo>
                  <a:lnTo>
                    <a:pt x="420" y="1282"/>
                  </a:lnTo>
                  <a:lnTo>
                    <a:pt x="393" y="1228"/>
                  </a:lnTo>
                  <a:lnTo>
                    <a:pt x="379" y="1160"/>
                  </a:lnTo>
                  <a:lnTo>
                    <a:pt x="393" y="1093"/>
                  </a:lnTo>
                  <a:lnTo>
                    <a:pt x="420" y="1052"/>
                  </a:lnTo>
                  <a:lnTo>
                    <a:pt x="474" y="1012"/>
                  </a:lnTo>
                  <a:lnTo>
                    <a:pt x="542" y="998"/>
                  </a:lnTo>
                  <a:lnTo>
                    <a:pt x="609" y="1012"/>
                  </a:lnTo>
                  <a:lnTo>
                    <a:pt x="663" y="1052"/>
                  </a:lnTo>
                  <a:lnTo>
                    <a:pt x="690" y="1093"/>
                  </a:lnTo>
                  <a:lnTo>
                    <a:pt x="704" y="1160"/>
                  </a:lnTo>
                  <a:close/>
                  <a:moveTo>
                    <a:pt x="623" y="783"/>
                  </a:moveTo>
                  <a:lnTo>
                    <a:pt x="623" y="823"/>
                  </a:lnTo>
                  <a:lnTo>
                    <a:pt x="596" y="837"/>
                  </a:lnTo>
                  <a:lnTo>
                    <a:pt x="569" y="864"/>
                  </a:lnTo>
                  <a:lnTo>
                    <a:pt x="542" y="864"/>
                  </a:lnTo>
                  <a:lnTo>
                    <a:pt x="515" y="864"/>
                  </a:lnTo>
                  <a:lnTo>
                    <a:pt x="488" y="837"/>
                  </a:lnTo>
                  <a:lnTo>
                    <a:pt x="460" y="823"/>
                  </a:lnTo>
                  <a:lnTo>
                    <a:pt x="460" y="783"/>
                  </a:lnTo>
                  <a:lnTo>
                    <a:pt x="460" y="756"/>
                  </a:lnTo>
                  <a:lnTo>
                    <a:pt x="488" y="729"/>
                  </a:lnTo>
                  <a:lnTo>
                    <a:pt x="515" y="702"/>
                  </a:lnTo>
                  <a:lnTo>
                    <a:pt x="542" y="702"/>
                  </a:lnTo>
                  <a:lnTo>
                    <a:pt x="569" y="702"/>
                  </a:lnTo>
                  <a:lnTo>
                    <a:pt x="596" y="729"/>
                  </a:lnTo>
                  <a:lnTo>
                    <a:pt x="623" y="756"/>
                  </a:lnTo>
                  <a:lnTo>
                    <a:pt x="623" y="78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defTabSz="913765">
                <a:defRPr/>
              </a:pPr>
              <a:endParaRPr lang="zh-CN" altLang="en-US" sz="20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407404" y="4931597"/>
            <a:ext cx="511359" cy="511359"/>
            <a:chOff x="221796" y="7734988"/>
            <a:chExt cx="644582" cy="644582"/>
          </a:xfrm>
        </p:grpSpPr>
        <p:sp>
          <p:nvSpPr>
            <p:cNvPr id="177" name="椭圆 176"/>
            <p:cNvSpPr/>
            <p:nvPr/>
          </p:nvSpPr>
          <p:spPr>
            <a:xfrm>
              <a:off x="221796" y="7734988"/>
              <a:ext cx="644582" cy="644582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dirty="0">
                <a:solidFill>
                  <a:prstClr val="white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42029" y="7810761"/>
              <a:ext cx="432820" cy="504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2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309" name="文本框 308"/>
          <p:cNvSpPr txBox="1"/>
          <p:nvPr/>
        </p:nvSpPr>
        <p:spPr bwMode="auto">
          <a:xfrm>
            <a:off x="302599" y="7954235"/>
            <a:ext cx="6499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3765">
              <a:defRPr/>
            </a:pPr>
            <a:r>
              <a:rPr lang="en-US" altLang="zh-CN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6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普通用户</a:t>
            </a:r>
            <a:endParaRPr lang="zh-CN" altLang="en-US" sz="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96"/>
          <a:stretch>
            <a:fillRect/>
          </a:stretch>
        </p:blipFill>
        <p:spPr>
          <a:xfrm flipH="1">
            <a:off x="0" y="-1"/>
            <a:ext cx="5400676" cy="10799763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10579" y="4126891"/>
            <a:ext cx="2225948" cy="9753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37653" y="5130004"/>
            <a:ext cx="297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孔孟之乡，智慧随行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0097" y="5610114"/>
            <a:ext cx="4863119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 defTabSz="558165" fontAlgn="ctr">
              <a:lnSpc>
                <a:spcPct val="90000"/>
              </a:lnSpc>
              <a:spcBef>
                <a:spcPct val="0"/>
              </a:spcBef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400" b="1" dirty="0"/>
              <a:t>中国联通</a:t>
            </a:r>
            <a:r>
              <a:rPr lang="en-US" altLang="zh-CN" sz="2400" b="1" dirty="0"/>
              <a:t>5G</a:t>
            </a:r>
            <a:r>
              <a:rPr lang="zh-CN" altLang="en-US" sz="2400" b="1" dirty="0"/>
              <a:t>校园随行专网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1020" y="8634525"/>
            <a:ext cx="5400675" cy="2165238"/>
          </a:xfrm>
          <a:prstGeom prst="rect">
            <a:avLst/>
          </a:prstGeom>
        </p:spPr>
      </p:pic>
      <p:sp>
        <p:nvSpPr>
          <p:cNvPr id="36" name="矩形: 圆角 12"/>
          <p:cNvSpPr/>
          <p:nvPr/>
        </p:nvSpPr>
        <p:spPr>
          <a:xfrm rot="5400000">
            <a:off x="112859" y="1531797"/>
            <a:ext cx="1736270" cy="1249305"/>
          </a:xfrm>
          <a:prstGeom prst="roundRect">
            <a:avLst/>
          </a:pr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8490" y="1354322"/>
            <a:ext cx="1077561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体验差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4" name="图片 33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sp>
        <p:nvSpPr>
          <p:cNvPr id="48" name="任意多边形 8"/>
          <p:cNvSpPr/>
          <p:nvPr/>
        </p:nvSpPr>
        <p:spPr>
          <a:xfrm rot="10800000">
            <a:off x="1020" y="582307"/>
            <a:ext cx="3010286" cy="509915"/>
          </a:xfrm>
          <a:custGeom>
            <a:avLst/>
            <a:gdLst>
              <a:gd name="connsiteX0" fmla="*/ 534057 w 4324792"/>
              <a:gd name="connsiteY0" fmla="*/ 0 h 1068114"/>
              <a:gd name="connsiteX1" fmla="*/ 534067 w 4324792"/>
              <a:gd name="connsiteY1" fmla="*/ 1 h 1068114"/>
              <a:gd name="connsiteX2" fmla="*/ 4324792 w 4324792"/>
              <a:gd name="connsiteY2" fmla="*/ 1 h 1068114"/>
              <a:gd name="connsiteX3" fmla="*/ 4324792 w 4324792"/>
              <a:gd name="connsiteY3" fmla="*/ 1068114 h 1068114"/>
              <a:gd name="connsiteX4" fmla="*/ 534057 w 4324792"/>
              <a:gd name="connsiteY4" fmla="*/ 1068114 h 1068114"/>
              <a:gd name="connsiteX5" fmla="*/ 0 w 4324792"/>
              <a:gd name="connsiteY5" fmla="*/ 534057 h 1068114"/>
              <a:gd name="connsiteX6" fmla="*/ 534057 w 4324792"/>
              <a:gd name="connsiteY6" fmla="*/ 0 h 106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792" h="1068114">
                <a:moveTo>
                  <a:pt x="534057" y="0"/>
                </a:moveTo>
                <a:lnTo>
                  <a:pt x="534067" y="1"/>
                </a:lnTo>
                <a:lnTo>
                  <a:pt x="4324792" y="1"/>
                </a:lnTo>
                <a:lnTo>
                  <a:pt x="4324792" y="1068114"/>
                </a:lnTo>
                <a:lnTo>
                  <a:pt x="534057" y="1068114"/>
                </a:lnTo>
                <a:cubicBezTo>
                  <a:pt x="239105" y="1068114"/>
                  <a:pt x="0" y="829009"/>
                  <a:pt x="0" y="534057"/>
                </a:cubicBezTo>
                <a:cubicBezTo>
                  <a:pt x="0" y="239105"/>
                  <a:pt x="239105" y="0"/>
                  <a:pt x="534057" y="0"/>
                </a:cubicBezTo>
                <a:close/>
              </a:path>
            </a:pathLst>
          </a:cu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398" y="661907"/>
            <a:ext cx="3226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传统校园网络痛点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61039" y="1824330"/>
            <a:ext cx="1065012" cy="74168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501140" y="1354455"/>
            <a:ext cx="3554047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操作体验差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校园内Wi-Fi/园区外VPN频繁登录认证操作复杂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业务体验差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Wi-Fi覆盖差，影响园区内业务体验；园区外VPN拨号卡顿、时延大  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13840" y="2831700"/>
            <a:ext cx="3541347" cy="141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园区外：内网数据经过互联网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通过VPN将内网流量封装后通过公网传输，业务暴露公网风险大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园区内：Wi-Fi存在安全隐患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开放的Wifi网络让攻击无处不在，非授权Wifi设备容易成为攻击的起点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: 圆角 12"/>
          <p:cNvSpPr/>
          <p:nvPr/>
        </p:nvSpPr>
        <p:spPr>
          <a:xfrm rot="5400000">
            <a:off x="125409" y="3005892"/>
            <a:ext cx="1736270" cy="1249045"/>
          </a:xfrm>
          <a:prstGeom prst="roundRect">
            <a:avLst/>
          </a:pr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48489" y="2817021"/>
            <a:ext cx="1065012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风险高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7" name="矩形: 圆角 12"/>
          <p:cNvSpPr/>
          <p:nvPr/>
        </p:nvSpPr>
        <p:spPr>
          <a:xfrm rot="5400000">
            <a:off x="125408" y="4479727"/>
            <a:ext cx="1736270" cy="1249045"/>
          </a:xfrm>
          <a:prstGeom prst="roundRect">
            <a:avLst/>
          </a:pr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8054" y="4311489"/>
            <a:ext cx="1230157" cy="31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管理难</a:t>
            </a:r>
            <a:endParaRPr lang="zh-CN" altLang="en-US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63" y="3290457"/>
            <a:ext cx="1053138" cy="702434"/>
          </a:xfrm>
          <a:prstGeom prst="rect">
            <a:avLst/>
          </a:prstGeom>
        </p:spPr>
      </p:pic>
      <p:sp>
        <p:nvSpPr>
          <p:cNvPr id="79" name="矩形 78"/>
          <p:cNvSpPr/>
          <p:nvPr/>
        </p:nvSpPr>
        <p:spPr>
          <a:xfrm>
            <a:off x="1513853" y="4363293"/>
            <a:ext cx="3504031" cy="141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网络复杂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2C终端，2B终端需多套网络，多种机制，多重管理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171450" algn="just">
              <a:lnSpc>
                <a:spcPct val="120000"/>
              </a:lnSpc>
              <a:buFont typeface="Arial" panose="020B0604020202020204" pitchFamily="34" charset="0"/>
              <a:buChar char="•"/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维护复杂</a:t>
            </a: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algn="just">
              <a:lnSpc>
                <a:spcPct val="120000"/>
              </a:lnSpc>
              <a:defRPr/>
              <a:extLst>
                <a:ext uri="{35155182-B16C-46BC-9424-99874614C6A1}">
                  <wpsdc:marlchars xmlns:wpsdc="http://www.wps.cn/officeDocument/2017/drawingmlCustomData" val="100" checksum="1487870873"/>
                </a:ext>
              </a:extLst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Wi-Fi、VPN网络优化难，故障检修难，学校缺乏专业网络运维人员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9" y="4890613"/>
            <a:ext cx="1077562" cy="71844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58549" y="6448356"/>
            <a:ext cx="4149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中国联通</a:t>
            </a:r>
            <a:r>
              <a:rPr lang="en-US" altLang="zh-CN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5G</a:t>
            </a:r>
            <a:r>
              <a: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校园随行专网简介</a:t>
            </a:r>
            <a:endParaRPr lang="zh-CN" altLang="en-US" sz="2000" b="1" dirty="0">
              <a:gradFill>
                <a:gsLst>
                  <a:gs pos="0">
                    <a:srgbClr val="D83C52">
                      <a:alpha val="85000"/>
                    </a:srgbClr>
                  </a:gs>
                  <a:gs pos="34884">
                    <a:srgbClr val="C00000"/>
                  </a:gs>
                  <a:gs pos="68000">
                    <a:srgbClr val="DF6072">
                      <a:alpha val="73000"/>
                    </a:srgbClr>
                  </a:gs>
                  <a:gs pos="100000">
                    <a:prstClr val="white">
                      <a:lumMod val="65000"/>
                    </a:prst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42061" y="7206934"/>
            <a:ext cx="4347950" cy="2030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58165">
              <a:lnSpc>
                <a:spcPct val="150000"/>
              </a:lnSpc>
              <a:spcBef>
                <a:spcPct val="0"/>
              </a:spcBef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      中国联通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5G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校园随行专网是联通针对校园场景打造的随行专网系列产品之一。依托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5G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精品网和智能分流能力，实现用户不换卡不换号便可随时随地访问校园内网</a:t>
            </a:r>
            <a:r>
              <a:rPr lang="zh-CN" altLang="en-US" sz="1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，打造公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专网无感切换的优质体验。有效解决传统校园专网体验差、风险大、管理难等痛点。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defTabSz="558165">
              <a:lnSpc>
                <a:spcPct val="150000"/>
              </a:lnSpc>
              <a:spcBef>
                <a:spcPct val="0"/>
              </a:spcBef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46714" y="6108247"/>
            <a:ext cx="1115057" cy="933931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78054" y="7140994"/>
            <a:ext cx="4677134" cy="2097265"/>
            <a:chOff x="17977779" y="2402596"/>
            <a:chExt cx="5727954" cy="3459780"/>
          </a:xfrm>
        </p:grpSpPr>
        <p:sp>
          <p:nvSpPr>
            <p:cNvPr id="40" name="矩形 39"/>
            <p:cNvSpPr/>
            <p:nvPr/>
          </p:nvSpPr>
          <p:spPr>
            <a:xfrm>
              <a:off x="17993148" y="2407939"/>
              <a:ext cx="5666901" cy="3420000"/>
            </a:xfrm>
            <a:prstGeom prst="rect">
              <a:avLst/>
            </a:prstGeom>
            <a:noFill/>
            <a:ln w="3175">
              <a:solidFill>
                <a:srgbClr val="C00000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95275">
                <a:defRPr/>
              </a:pPr>
              <a:endParaRPr lang="zh-CN" altLang="en-US" sz="1160">
                <a:solidFill>
                  <a:srgbClr val="1C1F4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7977779" y="2402596"/>
              <a:ext cx="200853" cy="3459780"/>
              <a:chOff x="17681214" y="2331681"/>
              <a:chExt cx="200853" cy="3459780"/>
            </a:xfrm>
          </p:grpSpPr>
          <p:sp>
            <p:nvSpPr>
              <p:cNvPr id="45" name="L 形 44"/>
              <p:cNvSpPr/>
              <p:nvPr/>
            </p:nvSpPr>
            <p:spPr>
              <a:xfrm>
                <a:off x="17681214" y="5590608"/>
                <a:ext cx="200853" cy="200853"/>
              </a:xfrm>
              <a:prstGeom prst="corner">
                <a:avLst>
                  <a:gd name="adj1" fmla="val 23425"/>
                  <a:gd name="adj2" fmla="val 22570"/>
                </a:avLst>
              </a:prstGeom>
              <a:solidFill>
                <a:srgbClr val="F038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95275">
                  <a:defRPr/>
                </a:pPr>
                <a:endParaRPr lang="zh-CN" altLang="en-US" sz="1160">
                  <a:solidFill>
                    <a:srgbClr val="1C1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L 形 45"/>
              <p:cNvSpPr/>
              <p:nvPr/>
            </p:nvSpPr>
            <p:spPr>
              <a:xfrm rot="5400000">
                <a:off x="17681214" y="2331681"/>
                <a:ext cx="200853" cy="200853"/>
              </a:xfrm>
              <a:prstGeom prst="corner">
                <a:avLst>
                  <a:gd name="adj1" fmla="val 23425"/>
                  <a:gd name="adj2" fmla="val 22570"/>
                </a:avLst>
              </a:prstGeom>
              <a:solidFill>
                <a:srgbClr val="F038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95275">
                  <a:defRPr/>
                </a:pPr>
                <a:endParaRPr lang="zh-CN" altLang="en-US" sz="1160">
                  <a:solidFill>
                    <a:srgbClr val="1C1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 flipH="1">
              <a:off x="23504878" y="2402596"/>
              <a:ext cx="200855" cy="3459780"/>
              <a:chOff x="18413406" y="2331681"/>
              <a:chExt cx="200855" cy="3459780"/>
            </a:xfrm>
          </p:grpSpPr>
          <p:sp>
            <p:nvSpPr>
              <p:cNvPr id="43" name="L 形 42"/>
              <p:cNvSpPr/>
              <p:nvPr/>
            </p:nvSpPr>
            <p:spPr>
              <a:xfrm>
                <a:off x="18413406" y="5590608"/>
                <a:ext cx="200853" cy="200853"/>
              </a:xfrm>
              <a:prstGeom prst="corner">
                <a:avLst>
                  <a:gd name="adj1" fmla="val 23425"/>
                  <a:gd name="adj2" fmla="val 22570"/>
                </a:avLst>
              </a:prstGeom>
              <a:solidFill>
                <a:srgbClr val="F038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95275">
                  <a:defRPr/>
                </a:pPr>
                <a:endParaRPr lang="zh-CN" altLang="en-US" sz="1160">
                  <a:solidFill>
                    <a:srgbClr val="1C1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L 形 43"/>
              <p:cNvSpPr/>
              <p:nvPr/>
            </p:nvSpPr>
            <p:spPr>
              <a:xfrm rot="5400000">
                <a:off x="18413408" y="2331681"/>
                <a:ext cx="200853" cy="200853"/>
              </a:xfrm>
              <a:prstGeom prst="corner">
                <a:avLst>
                  <a:gd name="adj1" fmla="val 23425"/>
                  <a:gd name="adj2" fmla="val 22570"/>
                </a:avLst>
              </a:prstGeom>
              <a:solidFill>
                <a:srgbClr val="F038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95275">
                  <a:defRPr/>
                </a:pPr>
                <a:endParaRPr lang="zh-CN" altLang="en-US" sz="1160">
                  <a:solidFill>
                    <a:srgbClr val="1C1F4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0381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2141" y="8557029"/>
            <a:ext cx="1887876" cy="12407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34915" y="1281191"/>
            <a:ext cx="1569660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58165" font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业务体验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舒心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4132" y="1626201"/>
            <a:ext cx="1526380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公</a:t>
            </a: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/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专网切换无感</a:t>
            </a:r>
            <a:endParaRPr lang="zh-CN" altLang="en-US" sz="14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6792" y="1362876"/>
            <a:ext cx="2742207" cy="14300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操作简单：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无感认证，根据签约信息自动识别专网用户，无需手工认证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业务简单：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园区内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外随时随地接入，智能分流，同时访问公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专网，时延短、速率快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082935" y="1281191"/>
            <a:ext cx="0" cy="1691384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556555" y="2055297"/>
            <a:ext cx="1360903" cy="774089"/>
            <a:chOff x="513796" y="2021100"/>
            <a:chExt cx="1360903" cy="774089"/>
          </a:xfrm>
        </p:grpSpPr>
        <p:grpSp>
          <p:nvGrpSpPr>
            <p:cNvPr id="19" name="组合 18"/>
            <p:cNvGrpSpPr/>
            <p:nvPr/>
          </p:nvGrpSpPr>
          <p:grpSpPr>
            <a:xfrm>
              <a:off x="928215" y="2145316"/>
              <a:ext cx="610202" cy="649873"/>
              <a:chOff x="876530" y="2268113"/>
              <a:chExt cx="610202" cy="649873"/>
            </a:xfrm>
          </p:grpSpPr>
          <p:sp>
            <p:nvSpPr>
              <p:cNvPr id="11" name="Freeform 397"/>
              <p:cNvSpPr/>
              <p:nvPr/>
            </p:nvSpPr>
            <p:spPr bwMode="auto">
              <a:xfrm>
                <a:off x="1317953" y="2610721"/>
                <a:ext cx="168779" cy="136322"/>
              </a:xfrm>
              <a:custGeom>
                <a:avLst/>
                <a:gdLst>
                  <a:gd name="T0" fmla="*/ 89 w 99"/>
                  <a:gd name="T1" fmla="*/ 48 h 80"/>
                  <a:gd name="T2" fmla="*/ 60 w 99"/>
                  <a:gd name="T3" fmla="*/ 0 h 80"/>
                  <a:gd name="T4" fmla="*/ 0 w 99"/>
                  <a:gd name="T5" fmla="*/ 0 h 80"/>
                  <a:gd name="T6" fmla="*/ 38 w 99"/>
                  <a:gd name="T7" fmla="*/ 65 h 80"/>
                  <a:gd name="T8" fmla="*/ 38 w 99"/>
                  <a:gd name="T9" fmla="*/ 80 h 80"/>
                  <a:gd name="T10" fmla="*/ 73 w 99"/>
                  <a:gd name="T11" fmla="*/ 80 h 80"/>
                  <a:gd name="T12" fmla="*/ 89 w 99"/>
                  <a:gd name="T13" fmla="*/ 4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0">
                    <a:moveTo>
                      <a:pt x="89" y="48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14"/>
                      <a:pt x="38" y="34"/>
                      <a:pt x="38" y="65"/>
                    </a:cubicBezTo>
                    <a:cubicBezTo>
                      <a:pt x="38" y="70"/>
                      <a:pt x="38" y="76"/>
                      <a:pt x="38" y="80"/>
                    </a:cubicBezTo>
                    <a:cubicBezTo>
                      <a:pt x="53" y="80"/>
                      <a:pt x="66" y="80"/>
                      <a:pt x="73" y="80"/>
                    </a:cubicBezTo>
                    <a:cubicBezTo>
                      <a:pt x="99" y="80"/>
                      <a:pt x="89" y="48"/>
                      <a:pt x="89" y="48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398"/>
              <p:cNvSpPr/>
              <p:nvPr/>
            </p:nvSpPr>
            <p:spPr bwMode="auto">
              <a:xfrm>
                <a:off x="1087865" y="2377748"/>
                <a:ext cx="177435" cy="205565"/>
              </a:xfrm>
              <a:custGeom>
                <a:avLst/>
                <a:gdLst>
                  <a:gd name="T0" fmla="*/ 52 w 104"/>
                  <a:gd name="T1" fmla="*/ 0 h 121"/>
                  <a:gd name="T2" fmla="*/ 0 w 104"/>
                  <a:gd name="T3" fmla="*/ 60 h 121"/>
                  <a:gd name="T4" fmla="*/ 31 w 104"/>
                  <a:gd name="T5" fmla="*/ 116 h 121"/>
                  <a:gd name="T6" fmla="*/ 31 w 104"/>
                  <a:gd name="T7" fmla="*/ 116 h 121"/>
                  <a:gd name="T8" fmla="*/ 52 w 104"/>
                  <a:gd name="T9" fmla="*/ 121 h 121"/>
                  <a:gd name="T10" fmla="*/ 73 w 104"/>
                  <a:gd name="T11" fmla="*/ 116 h 121"/>
                  <a:gd name="T12" fmla="*/ 74 w 104"/>
                  <a:gd name="T13" fmla="*/ 115 h 121"/>
                  <a:gd name="T14" fmla="*/ 104 w 104"/>
                  <a:gd name="T15" fmla="*/ 60 h 121"/>
                  <a:gd name="T16" fmla="*/ 52 w 104"/>
                  <a:gd name="T1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21">
                    <a:moveTo>
                      <a:pt x="52" y="0"/>
                    </a:moveTo>
                    <a:cubicBezTo>
                      <a:pt x="23" y="0"/>
                      <a:pt x="0" y="27"/>
                      <a:pt x="0" y="60"/>
                    </a:cubicBezTo>
                    <a:cubicBezTo>
                      <a:pt x="0" y="85"/>
                      <a:pt x="13" y="106"/>
                      <a:pt x="31" y="116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38" y="119"/>
                      <a:pt x="45" y="121"/>
                      <a:pt x="52" y="121"/>
                    </a:cubicBezTo>
                    <a:cubicBezTo>
                      <a:pt x="59" y="121"/>
                      <a:pt x="66" y="119"/>
                      <a:pt x="73" y="116"/>
                    </a:cubicBezTo>
                    <a:cubicBezTo>
                      <a:pt x="73" y="116"/>
                      <a:pt x="74" y="115"/>
                      <a:pt x="74" y="115"/>
                    </a:cubicBezTo>
                    <a:cubicBezTo>
                      <a:pt x="92" y="105"/>
                      <a:pt x="104" y="84"/>
                      <a:pt x="104" y="60"/>
                    </a:cubicBezTo>
                    <a:cubicBezTo>
                      <a:pt x="104" y="27"/>
                      <a:pt x="81" y="0"/>
                      <a:pt x="52" y="0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399"/>
              <p:cNvSpPr/>
              <p:nvPr/>
            </p:nvSpPr>
            <p:spPr bwMode="auto">
              <a:xfrm>
                <a:off x="1004197" y="2602066"/>
                <a:ext cx="351263" cy="315920"/>
              </a:xfrm>
              <a:custGeom>
                <a:avLst/>
                <a:gdLst>
                  <a:gd name="T0" fmla="*/ 150 w 206"/>
                  <a:gd name="T1" fmla="*/ 5 h 185"/>
                  <a:gd name="T2" fmla="*/ 134 w 206"/>
                  <a:gd name="T3" fmla="*/ 0 h 185"/>
                  <a:gd name="T4" fmla="*/ 134 w 206"/>
                  <a:gd name="T5" fmla="*/ 0 h 185"/>
                  <a:gd name="T6" fmla="*/ 120 w 206"/>
                  <a:gd name="T7" fmla="*/ 5 h 185"/>
                  <a:gd name="T8" fmla="*/ 103 w 206"/>
                  <a:gd name="T9" fmla="*/ 12 h 185"/>
                  <a:gd name="T10" fmla="*/ 87 w 206"/>
                  <a:gd name="T11" fmla="*/ 5 h 185"/>
                  <a:gd name="T12" fmla="*/ 73 w 206"/>
                  <a:gd name="T13" fmla="*/ 0 h 185"/>
                  <a:gd name="T14" fmla="*/ 57 w 206"/>
                  <a:gd name="T15" fmla="*/ 5 h 185"/>
                  <a:gd name="T16" fmla="*/ 0 w 206"/>
                  <a:gd name="T17" fmla="*/ 73 h 185"/>
                  <a:gd name="T18" fmla="*/ 0 w 206"/>
                  <a:gd name="T19" fmla="*/ 85 h 185"/>
                  <a:gd name="T20" fmla="*/ 0 w 206"/>
                  <a:gd name="T21" fmla="*/ 151 h 185"/>
                  <a:gd name="T22" fmla="*/ 94 w 206"/>
                  <a:gd name="T23" fmla="*/ 185 h 185"/>
                  <a:gd name="T24" fmla="*/ 113 w 206"/>
                  <a:gd name="T25" fmla="*/ 185 h 185"/>
                  <a:gd name="T26" fmla="*/ 206 w 206"/>
                  <a:gd name="T27" fmla="*/ 151 h 185"/>
                  <a:gd name="T28" fmla="*/ 206 w 206"/>
                  <a:gd name="T29" fmla="*/ 85 h 185"/>
                  <a:gd name="T30" fmla="*/ 206 w 206"/>
                  <a:gd name="T31" fmla="*/ 73 h 185"/>
                  <a:gd name="T32" fmla="*/ 150 w 206"/>
                  <a:gd name="T33" fmla="*/ 5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6" h="185">
                    <a:moveTo>
                      <a:pt x="150" y="5"/>
                    </a:moveTo>
                    <a:cubicBezTo>
                      <a:pt x="144" y="3"/>
                      <a:pt x="139" y="2"/>
                      <a:pt x="1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87" y="5"/>
                      <a:pt x="87" y="5"/>
                      <a:pt x="87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68" y="2"/>
                      <a:pt x="62" y="3"/>
                      <a:pt x="57" y="5"/>
                    </a:cubicBezTo>
                    <a:cubicBezTo>
                      <a:pt x="30" y="15"/>
                      <a:pt x="0" y="35"/>
                      <a:pt x="0" y="73"/>
                    </a:cubicBezTo>
                    <a:cubicBezTo>
                      <a:pt x="0" y="77"/>
                      <a:pt x="0" y="81"/>
                      <a:pt x="0" y="85"/>
                    </a:cubicBezTo>
                    <a:cubicBezTo>
                      <a:pt x="0" y="141"/>
                      <a:pt x="0" y="151"/>
                      <a:pt x="0" y="151"/>
                    </a:cubicBezTo>
                    <a:cubicBezTo>
                      <a:pt x="0" y="151"/>
                      <a:pt x="3" y="185"/>
                      <a:pt x="94" y="185"/>
                    </a:cubicBezTo>
                    <a:cubicBezTo>
                      <a:pt x="113" y="185"/>
                      <a:pt x="113" y="185"/>
                      <a:pt x="113" y="185"/>
                    </a:cubicBezTo>
                    <a:cubicBezTo>
                      <a:pt x="204" y="185"/>
                      <a:pt x="206" y="151"/>
                      <a:pt x="206" y="151"/>
                    </a:cubicBezTo>
                    <a:cubicBezTo>
                      <a:pt x="206" y="151"/>
                      <a:pt x="206" y="141"/>
                      <a:pt x="206" y="85"/>
                    </a:cubicBezTo>
                    <a:cubicBezTo>
                      <a:pt x="206" y="81"/>
                      <a:pt x="206" y="77"/>
                      <a:pt x="206" y="73"/>
                    </a:cubicBezTo>
                    <a:cubicBezTo>
                      <a:pt x="206" y="35"/>
                      <a:pt x="176" y="15"/>
                      <a:pt x="150" y="5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400"/>
              <p:cNvSpPr/>
              <p:nvPr/>
            </p:nvSpPr>
            <p:spPr bwMode="auto">
              <a:xfrm>
                <a:off x="876530" y="2610721"/>
                <a:ext cx="166616" cy="136322"/>
              </a:xfrm>
              <a:custGeom>
                <a:avLst/>
                <a:gdLst>
                  <a:gd name="T0" fmla="*/ 98 w 98"/>
                  <a:gd name="T1" fmla="*/ 0 h 80"/>
                  <a:gd name="T2" fmla="*/ 39 w 98"/>
                  <a:gd name="T3" fmla="*/ 0 h 80"/>
                  <a:gd name="T4" fmla="*/ 10 w 98"/>
                  <a:gd name="T5" fmla="*/ 48 h 80"/>
                  <a:gd name="T6" fmla="*/ 26 w 98"/>
                  <a:gd name="T7" fmla="*/ 80 h 80"/>
                  <a:gd name="T8" fmla="*/ 60 w 98"/>
                  <a:gd name="T9" fmla="*/ 80 h 80"/>
                  <a:gd name="T10" fmla="*/ 60 w 98"/>
                  <a:gd name="T11" fmla="*/ 65 h 80"/>
                  <a:gd name="T12" fmla="*/ 98 w 98"/>
                  <a:gd name="T1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80">
                    <a:moveTo>
                      <a:pt x="98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0" y="80"/>
                      <a:pt x="26" y="80"/>
                    </a:cubicBezTo>
                    <a:cubicBezTo>
                      <a:pt x="33" y="80"/>
                      <a:pt x="45" y="80"/>
                      <a:pt x="60" y="80"/>
                    </a:cubicBezTo>
                    <a:cubicBezTo>
                      <a:pt x="60" y="76"/>
                      <a:pt x="60" y="70"/>
                      <a:pt x="60" y="65"/>
                    </a:cubicBezTo>
                    <a:cubicBezTo>
                      <a:pt x="60" y="34"/>
                      <a:pt x="77" y="14"/>
                      <a:pt x="98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401"/>
              <p:cNvSpPr/>
              <p:nvPr/>
            </p:nvSpPr>
            <p:spPr bwMode="auto">
              <a:xfrm>
                <a:off x="949379" y="2268113"/>
                <a:ext cx="462340" cy="331067"/>
              </a:xfrm>
              <a:custGeom>
                <a:avLst/>
                <a:gdLst>
                  <a:gd name="T0" fmla="*/ 28 w 271"/>
                  <a:gd name="T1" fmla="*/ 194 h 194"/>
                  <a:gd name="T2" fmla="*/ 68 w 271"/>
                  <a:gd name="T3" fmla="*/ 194 h 194"/>
                  <a:gd name="T4" fmla="*/ 84 w 271"/>
                  <a:gd name="T5" fmla="*/ 188 h 194"/>
                  <a:gd name="T6" fmla="*/ 96 w 271"/>
                  <a:gd name="T7" fmla="*/ 183 h 194"/>
                  <a:gd name="T8" fmla="*/ 93 w 271"/>
                  <a:gd name="T9" fmla="*/ 180 h 194"/>
                  <a:gd name="T10" fmla="*/ 42 w 271"/>
                  <a:gd name="T11" fmla="*/ 180 h 194"/>
                  <a:gd name="T12" fmla="*/ 18 w 271"/>
                  <a:gd name="T13" fmla="*/ 156 h 194"/>
                  <a:gd name="T14" fmla="*/ 18 w 271"/>
                  <a:gd name="T15" fmla="*/ 39 h 194"/>
                  <a:gd name="T16" fmla="*/ 42 w 271"/>
                  <a:gd name="T17" fmla="*/ 15 h 194"/>
                  <a:gd name="T18" fmla="*/ 228 w 271"/>
                  <a:gd name="T19" fmla="*/ 15 h 194"/>
                  <a:gd name="T20" fmla="*/ 253 w 271"/>
                  <a:gd name="T21" fmla="*/ 39 h 194"/>
                  <a:gd name="T22" fmla="*/ 253 w 271"/>
                  <a:gd name="T23" fmla="*/ 156 h 194"/>
                  <a:gd name="T24" fmla="*/ 228 w 271"/>
                  <a:gd name="T25" fmla="*/ 180 h 194"/>
                  <a:gd name="T26" fmla="*/ 176 w 271"/>
                  <a:gd name="T27" fmla="*/ 180 h 194"/>
                  <a:gd name="T28" fmla="*/ 173 w 271"/>
                  <a:gd name="T29" fmla="*/ 183 h 194"/>
                  <a:gd name="T30" fmla="*/ 203 w 271"/>
                  <a:gd name="T31" fmla="*/ 194 h 194"/>
                  <a:gd name="T32" fmla="*/ 243 w 271"/>
                  <a:gd name="T33" fmla="*/ 194 h 194"/>
                  <a:gd name="T34" fmla="*/ 271 w 271"/>
                  <a:gd name="T35" fmla="*/ 166 h 194"/>
                  <a:gd name="T36" fmla="*/ 271 w 271"/>
                  <a:gd name="T37" fmla="*/ 29 h 194"/>
                  <a:gd name="T38" fmla="*/ 243 w 271"/>
                  <a:gd name="T39" fmla="*/ 0 h 194"/>
                  <a:gd name="T40" fmla="*/ 28 w 271"/>
                  <a:gd name="T41" fmla="*/ 0 h 194"/>
                  <a:gd name="T42" fmla="*/ 0 w 271"/>
                  <a:gd name="T43" fmla="*/ 29 h 194"/>
                  <a:gd name="T44" fmla="*/ 0 w 271"/>
                  <a:gd name="T45" fmla="*/ 166 h 194"/>
                  <a:gd name="T46" fmla="*/ 28 w 271"/>
                  <a:gd name="T4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1" h="194">
                    <a:moveTo>
                      <a:pt x="28" y="194"/>
                    </a:moveTo>
                    <a:cubicBezTo>
                      <a:pt x="68" y="194"/>
                      <a:pt x="68" y="194"/>
                      <a:pt x="68" y="194"/>
                    </a:cubicBezTo>
                    <a:cubicBezTo>
                      <a:pt x="74" y="192"/>
                      <a:pt x="79" y="189"/>
                      <a:pt x="84" y="188"/>
                    </a:cubicBezTo>
                    <a:cubicBezTo>
                      <a:pt x="88" y="186"/>
                      <a:pt x="92" y="185"/>
                      <a:pt x="96" y="183"/>
                    </a:cubicBezTo>
                    <a:cubicBezTo>
                      <a:pt x="95" y="182"/>
                      <a:pt x="94" y="181"/>
                      <a:pt x="93" y="180"/>
                    </a:cubicBezTo>
                    <a:cubicBezTo>
                      <a:pt x="42" y="180"/>
                      <a:pt x="42" y="180"/>
                      <a:pt x="42" y="180"/>
                    </a:cubicBezTo>
                    <a:cubicBezTo>
                      <a:pt x="29" y="180"/>
                      <a:pt x="18" y="169"/>
                      <a:pt x="18" y="156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25"/>
                      <a:pt x="29" y="15"/>
                      <a:pt x="42" y="15"/>
                    </a:cubicBezTo>
                    <a:cubicBezTo>
                      <a:pt x="228" y="15"/>
                      <a:pt x="228" y="15"/>
                      <a:pt x="228" y="15"/>
                    </a:cubicBezTo>
                    <a:cubicBezTo>
                      <a:pt x="242" y="15"/>
                      <a:pt x="253" y="25"/>
                      <a:pt x="253" y="39"/>
                    </a:cubicBezTo>
                    <a:cubicBezTo>
                      <a:pt x="253" y="156"/>
                      <a:pt x="253" y="156"/>
                      <a:pt x="253" y="156"/>
                    </a:cubicBezTo>
                    <a:cubicBezTo>
                      <a:pt x="253" y="169"/>
                      <a:pt x="242" y="180"/>
                      <a:pt x="228" y="180"/>
                    </a:cubicBezTo>
                    <a:cubicBezTo>
                      <a:pt x="176" y="180"/>
                      <a:pt x="176" y="180"/>
                      <a:pt x="176" y="180"/>
                    </a:cubicBezTo>
                    <a:cubicBezTo>
                      <a:pt x="175" y="181"/>
                      <a:pt x="174" y="182"/>
                      <a:pt x="173" y="183"/>
                    </a:cubicBezTo>
                    <a:cubicBezTo>
                      <a:pt x="182" y="186"/>
                      <a:pt x="192" y="189"/>
                      <a:pt x="203" y="194"/>
                    </a:cubicBezTo>
                    <a:cubicBezTo>
                      <a:pt x="243" y="194"/>
                      <a:pt x="243" y="194"/>
                      <a:pt x="243" y="194"/>
                    </a:cubicBezTo>
                    <a:cubicBezTo>
                      <a:pt x="258" y="194"/>
                      <a:pt x="271" y="181"/>
                      <a:pt x="271" y="166"/>
                    </a:cubicBezTo>
                    <a:cubicBezTo>
                      <a:pt x="271" y="29"/>
                      <a:pt x="271" y="29"/>
                      <a:pt x="271" y="29"/>
                    </a:cubicBezTo>
                    <a:cubicBezTo>
                      <a:pt x="271" y="13"/>
                      <a:pt x="258" y="0"/>
                      <a:pt x="243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3" y="0"/>
                      <a:pt x="0" y="13"/>
                      <a:pt x="0" y="29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181"/>
                      <a:pt x="13" y="194"/>
                      <a:pt x="28" y="194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16" name="Picture 27"/>
            <p:cNvPicPr>
              <a:picLocks noChangeAspect="1"/>
            </p:cNvPicPr>
            <p:nvPr/>
          </p:nvPicPr>
          <p:blipFill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236" y="2065225"/>
              <a:ext cx="325463" cy="325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357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96" y="2021100"/>
              <a:ext cx="367026" cy="367026"/>
            </a:xfrm>
            <a:prstGeom prst="rect">
              <a:avLst/>
            </a:prstGeom>
          </p:spPr>
        </p:pic>
      </p:grpSp>
      <p:pic>
        <p:nvPicPr>
          <p:cNvPr id="21" name="图片 20" descr="2022新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cxnSp>
        <p:nvCxnSpPr>
          <p:cNvPr id="23" name="直接连接符 22"/>
          <p:cNvCxnSpPr/>
          <p:nvPr/>
        </p:nvCxnSpPr>
        <p:spPr>
          <a:xfrm>
            <a:off x="2082485" y="3152222"/>
            <a:ext cx="0" cy="1691384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24368" y="3461156"/>
            <a:ext cx="2325565" cy="2862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端到端安全保障</a:t>
            </a:r>
            <a:endParaRPr lang="zh-CN" altLang="en-US" sz="14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26792" y="3180735"/>
            <a:ext cx="2607436" cy="143002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接入安全：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空口安全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身份管理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网络安全：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无线网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传输网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+5GC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端到端加密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数据安全：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专用UPF，数据不出专网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spcAft>
                <a:spcPts val="60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业务安全：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校园二次、三次鉴权，安全过滤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4915" y="3130408"/>
            <a:ext cx="1569660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58165" fontAlgn="ctr">
              <a:lnSpc>
                <a:spcPct val="90000"/>
              </a:lnSpc>
              <a:spcBef>
                <a:spcPct val="0"/>
              </a:spcBef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数据安全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放心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73600" y="4013483"/>
            <a:ext cx="707576" cy="631840"/>
            <a:chOff x="919774" y="4032727"/>
            <a:chExt cx="707576" cy="631840"/>
          </a:xfrm>
        </p:grpSpPr>
        <p:sp>
          <p:nvSpPr>
            <p:cNvPr id="33" name="Freeform 417"/>
            <p:cNvSpPr/>
            <p:nvPr/>
          </p:nvSpPr>
          <p:spPr bwMode="auto">
            <a:xfrm>
              <a:off x="1190976" y="4032727"/>
              <a:ext cx="436374" cy="516436"/>
            </a:xfrm>
            <a:custGeom>
              <a:avLst/>
              <a:gdLst>
                <a:gd name="T0" fmla="*/ 223 w 256"/>
                <a:gd name="T1" fmla="*/ 138 h 303"/>
                <a:gd name="T2" fmla="*/ 256 w 256"/>
                <a:gd name="T3" fmla="*/ 120 h 303"/>
                <a:gd name="T4" fmla="*/ 246 w 256"/>
                <a:gd name="T5" fmla="*/ 92 h 303"/>
                <a:gd name="T6" fmla="*/ 208 w 256"/>
                <a:gd name="T7" fmla="*/ 95 h 303"/>
                <a:gd name="T8" fmla="*/ 195 w 256"/>
                <a:gd name="T9" fmla="*/ 75 h 303"/>
                <a:gd name="T10" fmla="*/ 208 w 256"/>
                <a:gd name="T11" fmla="*/ 37 h 303"/>
                <a:gd name="T12" fmla="*/ 186 w 256"/>
                <a:gd name="T13" fmla="*/ 21 h 303"/>
                <a:gd name="T14" fmla="*/ 156 w 256"/>
                <a:gd name="T15" fmla="*/ 48 h 303"/>
                <a:gd name="T16" fmla="*/ 131 w 256"/>
                <a:gd name="T17" fmla="*/ 41 h 303"/>
                <a:gd name="T18" fmla="*/ 120 w 256"/>
                <a:gd name="T19" fmla="*/ 0 h 303"/>
                <a:gd name="T20" fmla="*/ 90 w 256"/>
                <a:gd name="T21" fmla="*/ 0 h 303"/>
                <a:gd name="T22" fmla="*/ 79 w 256"/>
                <a:gd name="T23" fmla="*/ 40 h 303"/>
                <a:gd name="T24" fmla="*/ 52 w 256"/>
                <a:gd name="T25" fmla="*/ 45 h 303"/>
                <a:gd name="T26" fmla="*/ 24 w 256"/>
                <a:gd name="T27" fmla="*/ 21 h 303"/>
                <a:gd name="T28" fmla="*/ 0 w 256"/>
                <a:gd name="T29" fmla="*/ 41 h 303"/>
                <a:gd name="T30" fmla="*/ 7 w 256"/>
                <a:gd name="T31" fmla="*/ 58 h 303"/>
                <a:gd name="T32" fmla="*/ 23 w 256"/>
                <a:gd name="T33" fmla="*/ 61 h 303"/>
                <a:gd name="T34" fmla="*/ 70 w 256"/>
                <a:gd name="T35" fmla="*/ 85 h 303"/>
                <a:gd name="T36" fmla="*/ 80 w 256"/>
                <a:gd name="T37" fmla="*/ 95 h 303"/>
                <a:gd name="T38" fmla="*/ 104 w 256"/>
                <a:gd name="T39" fmla="*/ 90 h 303"/>
                <a:gd name="T40" fmla="*/ 166 w 256"/>
                <a:gd name="T41" fmla="*/ 152 h 303"/>
                <a:gd name="T42" fmla="*/ 165 w 256"/>
                <a:gd name="T43" fmla="*/ 161 h 303"/>
                <a:gd name="T44" fmla="*/ 104 w 256"/>
                <a:gd name="T45" fmla="*/ 214 h 303"/>
                <a:gd name="T46" fmla="*/ 103 w 256"/>
                <a:gd name="T47" fmla="*/ 214 h 303"/>
                <a:gd name="T48" fmla="*/ 83 w 256"/>
                <a:gd name="T49" fmla="*/ 248 h 303"/>
                <a:gd name="T50" fmla="*/ 68 w 256"/>
                <a:gd name="T51" fmla="*/ 263 h 303"/>
                <a:gd name="T52" fmla="*/ 79 w 256"/>
                <a:gd name="T53" fmla="*/ 267 h 303"/>
                <a:gd name="T54" fmla="*/ 89 w 256"/>
                <a:gd name="T55" fmla="*/ 303 h 303"/>
                <a:gd name="T56" fmla="*/ 115 w 256"/>
                <a:gd name="T57" fmla="*/ 303 h 303"/>
                <a:gd name="T58" fmla="*/ 117 w 256"/>
                <a:gd name="T59" fmla="*/ 303 h 303"/>
                <a:gd name="T60" fmla="*/ 127 w 256"/>
                <a:gd name="T61" fmla="*/ 265 h 303"/>
                <a:gd name="T62" fmla="*/ 156 w 256"/>
                <a:gd name="T63" fmla="*/ 259 h 303"/>
                <a:gd name="T64" fmla="*/ 183 w 256"/>
                <a:gd name="T65" fmla="*/ 282 h 303"/>
                <a:gd name="T66" fmla="*/ 206 w 256"/>
                <a:gd name="T67" fmla="*/ 266 h 303"/>
                <a:gd name="T68" fmla="*/ 192 w 256"/>
                <a:gd name="T69" fmla="*/ 230 h 303"/>
                <a:gd name="T70" fmla="*/ 209 w 256"/>
                <a:gd name="T71" fmla="*/ 211 h 303"/>
                <a:gd name="T72" fmla="*/ 248 w 256"/>
                <a:gd name="T73" fmla="*/ 211 h 303"/>
                <a:gd name="T74" fmla="*/ 256 w 256"/>
                <a:gd name="T75" fmla="*/ 185 h 303"/>
                <a:gd name="T76" fmla="*/ 223 w 256"/>
                <a:gd name="T77" fmla="*/ 164 h 303"/>
                <a:gd name="T78" fmla="*/ 223 w 256"/>
                <a:gd name="T79" fmla="*/ 1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" h="303">
                  <a:moveTo>
                    <a:pt x="223" y="138"/>
                  </a:moveTo>
                  <a:cubicBezTo>
                    <a:pt x="256" y="120"/>
                    <a:pt x="256" y="120"/>
                    <a:pt x="256" y="120"/>
                  </a:cubicBezTo>
                  <a:cubicBezTo>
                    <a:pt x="246" y="92"/>
                    <a:pt x="246" y="92"/>
                    <a:pt x="246" y="92"/>
                  </a:cubicBezTo>
                  <a:cubicBezTo>
                    <a:pt x="208" y="95"/>
                    <a:pt x="208" y="95"/>
                    <a:pt x="208" y="95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186" y="21"/>
                    <a:pt x="186" y="21"/>
                    <a:pt x="186" y="21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12" y="59"/>
                    <a:pt x="17" y="60"/>
                    <a:pt x="23" y="61"/>
                  </a:cubicBezTo>
                  <a:cubicBezTo>
                    <a:pt x="40" y="65"/>
                    <a:pt x="56" y="73"/>
                    <a:pt x="70" y="85"/>
                  </a:cubicBezTo>
                  <a:cubicBezTo>
                    <a:pt x="74" y="88"/>
                    <a:pt x="77" y="92"/>
                    <a:pt x="80" y="95"/>
                  </a:cubicBezTo>
                  <a:cubicBezTo>
                    <a:pt x="87" y="92"/>
                    <a:pt x="96" y="90"/>
                    <a:pt x="104" y="90"/>
                  </a:cubicBezTo>
                  <a:cubicBezTo>
                    <a:pt x="138" y="90"/>
                    <a:pt x="166" y="118"/>
                    <a:pt x="166" y="152"/>
                  </a:cubicBezTo>
                  <a:cubicBezTo>
                    <a:pt x="166" y="155"/>
                    <a:pt x="166" y="158"/>
                    <a:pt x="165" y="161"/>
                  </a:cubicBezTo>
                  <a:cubicBezTo>
                    <a:pt x="161" y="191"/>
                    <a:pt x="135" y="214"/>
                    <a:pt x="104" y="214"/>
                  </a:cubicBezTo>
                  <a:cubicBezTo>
                    <a:pt x="104" y="214"/>
                    <a:pt x="104" y="214"/>
                    <a:pt x="103" y="214"/>
                  </a:cubicBezTo>
                  <a:cubicBezTo>
                    <a:pt x="99" y="226"/>
                    <a:pt x="92" y="238"/>
                    <a:pt x="83" y="248"/>
                  </a:cubicBezTo>
                  <a:cubicBezTo>
                    <a:pt x="78" y="254"/>
                    <a:pt x="73" y="258"/>
                    <a:pt x="68" y="263"/>
                  </a:cubicBezTo>
                  <a:cubicBezTo>
                    <a:pt x="79" y="267"/>
                    <a:pt x="79" y="267"/>
                    <a:pt x="79" y="267"/>
                  </a:cubicBezTo>
                  <a:cubicBezTo>
                    <a:pt x="89" y="303"/>
                    <a:pt x="89" y="303"/>
                    <a:pt x="89" y="303"/>
                  </a:cubicBezTo>
                  <a:cubicBezTo>
                    <a:pt x="115" y="303"/>
                    <a:pt x="115" y="303"/>
                    <a:pt x="115" y="303"/>
                  </a:cubicBezTo>
                  <a:cubicBezTo>
                    <a:pt x="117" y="303"/>
                    <a:pt x="117" y="303"/>
                    <a:pt x="117" y="303"/>
                  </a:cubicBezTo>
                  <a:cubicBezTo>
                    <a:pt x="127" y="265"/>
                    <a:pt x="127" y="265"/>
                    <a:pt x="127" y="265"/>
                  </a:cubicBezTo>
                  <a:cubicBezTo>
                    <a:pt x="156" y="259"/>
                    <a:pt x="156" y="259"/>
                    <a:pt x="156" y="259"/>
                  </a:cubicBezTo>
                  <a:cubicBezTo>
                    <a:pt x="183" y="282"/>
                    <a:pt x="183" y="282"/>
                    <a:pt x="183" y="282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192" y="230"/>
                    <a:pt x="192" y="230"/>
                    <a:pt x="192" y="230"/>
                  </a:cubicBezTo>
                  <a:cubicBezTo>
                    <a:pt x="209" y="211"/>
                    <a:pt x="209" y="211"/>
                    <a:pt x="209" y="211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56" y="185"/>
                    <a:pt x="256" y="185"/>
                    <a:pt x="256" y="185"/>
                  </a:cubicBezTo>
                  <a:cubicBezTo>
                    <a:pt x="223" y="164"/>
                    <a:pt x="223" y="164"/>
                    <a:pt x="223" y="164"/>
                  </a:cubicBezTo>
                  <a:lnTo>
                    <a:pt x="223" y="138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418"/>
            <p:cNvSpPr>
              <a:spLocks noEditPoints="1"/>
            </p:cNvSpPr>
            <p:nvPr/>
          </p:nvSpPr>
          <p:spPr bwMode="auto">
            <a:xfrm>
              <a:off x="1433325" y="4560703"/>
              <a:ext cx="52654" cy="52654"/>
            </a:xfrm>
            <a:custGeom>
              <a:avLst/>
              <a:gdLst>
                <a:gd name="T0" fmla="*/ 15 w 31"/>
                <a:gd name="T1" fmla="*/ 0 h 31"/>
                <a:gd name="T2" fmla="*/ 0 w 31"/>
                <a:gd name="T3" fmla="*/ 16 h 31"/>
                <a:gd name="T4" fmla="*/ 15 w 31"/>
                <a:gd name="T5" fmla="*/ 31 h 31"/>
                <a:gd name="T6" fmla="*/ 31 w 31"/>
                <a:gd name="T7" fmla="*/ 16 h 31"/>
                <a:gd name="T8" fmla="*/ 15 w 31"/>
                <a:gd name="T9" fmla="*/ 0 h 31"/>
                <a:gd name="T10" fmla="*/ 15 w 31"/>
                <a:gd name="T11" fmla="*/ 27 h 31"/>
                <a:gd name="T12" fmla="*/ 4 w 31"/>
                <a:gd name="T13" fmla="*/ 16 h 31"/>
                <a:gd name="T14" fmla="*/ 15 w 31"/>
                <a:gd name="T15" fmla="*/ 4 h 31"/>
                <a:gd name="T16" fmla="*/ 27 w 31"/>
                <a:gd name="T17" fmla="*/ 16 h 31"/>
                <a:gd name="T18" fmla="*/ 15 w 31"/>
                <a:gd name="T19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4" y="31"/>
                    <a:pt x="31" y="24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lose/>
                  <a:moveTo>
                    <a:pt x="15" y="27"/>
                  </a:moveTo>
                  <a:cubicBezTo>
                    <a:pt x="9" y="27"/>
                    <a:pt x="4" y="22"/>
                    <a:pt x="4" y="16"/>
                  </a:cubicBezTo>
                  <a:cubicBezTo>
                    <a:pt x="4" y="9"/>
                    <a:pt x="9" y="4"/>
                    <a:pt x="15" y="4"/>
                  </a:cubicBezTo>
                  <a:cubicBezTo>
                    <a:pt x="22" y="4"/>
                    <a:pt x="27" y="9"/>
                    <a:pt x="27" y="16"/>
                  </a:cubicBezTo>
                  <a:cubicBezTo>
                    <a:pt x="27" y="22"/>
                    <a:pt x="22" y="27"/>
                    <a:pt x="15" y="27"/>
                  </a:cubicBezTo>
                  <a:close/>
                </a:path>
              </a:pathLst>
            </a:custGeom>
            <a:solidFill>
              <a:srgbClr val="33BF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419"/>
            <p:cNvSpPr>
              <a:spLocks noEditPoints="1"/>
            </p:cNvSpPr>
            <p:nvPr/>
          </p:nvSpPr>
          <p:spPr bwMode="auto">
            <a:xfrm>
              <a:off x="1382115" y="4511656"/>
              <a:ext cx="155075" cy="152911"/>
            </a:xfrm>
            <a:custGeom>
              <a:avLst/>
              <a:gdLst>
                <a:gd name="T0" fmla="*/ 91 w 91"/>
                <a:gd name="T1" fmla="*/ 35 h 90"/>
                <a:gd name="T2" fmla="*/ 88 w 91"/>
                <a:gd name="T3" fmla="*/ 27 h 90"/>
                <a:gd name="T4" fmla="*/ 76 w 91"/>
                <a:gd name="T5" fmla="*/ 28 h 90"/>
                <a:gd name="T6" fmla="*/ 72 w 91"/>
                <a:gd name="T7" fmla="*/ 22 h 90"/>
                <a:gd name="T8" fmla="*/ 76 w 91"/>
                <a:gd name="T9" fmla="*/ 11 h 90"/>
                <a:gd name="T10" fmla="*/ 70 w 91"/>
                <a:gd name="T11" fmla="*/ 6 h 90"/>
                <a:gd name="T12" fmla="*/ 61 w 91"/>
                <a:gd name="T13" fmla="*/ 14 h 90"/>
                <a:gd name="T14" fmla="*/ 53 w 91"/>
                <a:gd name="T15" fmla="*/ 12 h 90"/>
                <a:gd name="T16" fmla="*/ 50 w 91"/>
                <a:gd name="T17" fmla="*/ 0 h 90"/>
                <a:gd name="T18" fmla="*/ 41 w 91"/>
                <a:gd name="T19" fmla="*/ 0 h 90"/>
                <a:gd name="T20" fmla="*/ 38 w 91"/>
                <a:gd name="T21" fmla="*/ 11 h 90"/>
                <a:gd name="T22" fmla="*/ 30 w 91"/>
                <a:gd name="T23" fmla="*/ 13 h 90"/>
                <a:gd name="T24" fmla="*/ 22 w 91"/>
                <a:gd name="T25" fmla="*/ 6 h 90"/>
                <a:gd name="T26" fmla="*/ 15 w 91"/>
                <a:gd name="T27" fmla="*/ 12 h 90"/>
                <a:gd name="T28" fmla="*/ 19 w 91"/>
                <a:gd name="T29" fmla="*/ 22 h 90"/>
                <a:gd name="T30" fmla="*/ 15 w 91"/>
                <a:gd name="T31" fmla="*/ 27 h 90"/>
                <a:gd name="T32" fmla="*/ 3 w 91"/>
                <a:gd name="T33" fmla="*/ 26 h 90"/>
                <a:gd name="T34" fmla="*/ 0 w 91"/>
                <a:gd name="T35" fmla="*/ 34 h 90"/>
                <a:gd name="T36" fmla="*/ 11 w 91"/>
                <a:gd name="T37" fmla="*/ 40 h 90"/>
                <a:gd name="T38" fmla="*/ 10 w 91"/>
                <a:gd name="T39" fmla="*/ 48 h 90"/>
                <a:gd name="T40" fmla="*/ 0 w 91"/>
                <a:gd name="T41" fmla="*/ 54 h 90"/>
                <a:gd name="T42" fmla="*/ 3 w 91"/>
                <a:gd name="T43" fmla="*/ 62 h 90"/>
                <a:gd name="T44" fmla="*/ 15 w 91"/>
                <a:gd name="T45" fmla="*/ 61 h 90"/>
                <a:gd name="T46" fmla="*/ 18 w 91"/>
                <a:gd name="T47" fmla="*/ 68 h 90"/>
                <a:gd name="T48" fmla="*/ 15 w 91"/>
                <a:gd name="T49" fmla="*/ 78 h 90"/>
                <a:gd name="T50" fmla="*/ 22 w 91"/>
                <a:gd name="T51" fmla="*/ 83 h 90"/>
                <a:gd name="T52" fmla="*/ 31 w 91"/>
                <a:gd name="T53" fmla="*/ 76 h 90"/>
                <a:gd name="T54" fmla="*/ 38 w 91"/>
                <a:gd name="T55" fmla="*/ 79 h 90"/>
                <a:gd name="T56" fmla="*/ 41 w 91"/>
                <a:gd name="T57" fmla="*/ 90 h 90"/>
                <a:gd name="T58" fmla="*/ 49 w 91"/>
                <a:gd name="T59" fmla="*/ 90 h 90"/>
                <a:gd name="T60" fmla="*/ 52 w 91"/>
                <a:gd name="T61" fmla="*/ 78 h 90"/>
                <a:gd name="T62" fmla="*/ 61 w 91"/>
                <a:gd name="T63" fmla="*/ 76 h 90"/>
                <a:gd name="T64" fmla="*/ 69 w 91"/>
                <a:gd name="T65" fmla="*/ 83 h 90"/>
                <a:gd name="T66" fmla="*/ 76 w 91"/>
                <a:gd name="T67" fmla="*/ 78 h 90"/>
                <a:gd name="T68" fmla="*/ 72 w 91"/>
                <a:gd name="T69" fmla="*/ 68 h 90"/>
                <a:gd name="T70" fmla="*/ 76 w 91"/>
                <a:gd name="T71" fmla="*/ 62 h 90"/>
                <a:gd name="T72" fmla="*/ 88 w 91"/>
                <a:gd name="T73" fmla="*/ 62 h 90"/>
                <a:gd name="T74" fmla="*/ 91 w 91"/>
                <a:gd name="T75" fmla="*/ 55 h 90"/>
                <a:gd name="T76" fmla="*/ 81 w 91"/>
                <a:gd name="T77" fmla="*/ 48 h 90"/>
                <a:gd name="T78" fmla="*/ 81 w 91"/>
                <a:gd name="T79" fmla="*/ 41 h 90"/>
                <a:gd name="T80" fmla="*/ 91 w 91"/>
                <a:gd name="T81" fmla="*/ 35 h 90"/>
                <a:gd name="T82" fmla="*/ 45 w 91"/>
                <a:gd name="T83" fmla="*/ 63 h 90"/>
                <a:gd name="T84" fmla="*/ 27 w 91"/>
                <a:gd name="T85" fmla="*/ 45 h 90"/>
                <a:gd name="T86" fmla="*/ 45 w 91"/>
                <a:gd name="T87" fmla="*/ 26 h 90"/>
                <a:gd name="T88" fmla="*/ 64 w 91"/>
                <a:gd name="T89" fmla="*/ 45 h 90"/>
                <a:gd name="T90" fmla="*/ 45 w 91"/>
                <a:gd name="T91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" h="90">
                  <a:moveTo>
                    <a:pt x="91" y="35"/>
                  </a:moveTo>
                  <a:cubicBezTo>
                    <a:pt x="88" y="27"/>
                    <a:pt x="88" y="27"/>
                    <a:pt x="88" y="27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61" y="76"/>
                    <a:pt x="61" y="76"/>
                    <a:pt x="61" y="76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1"/>
                    <a:pt x="81" y="41"/>
                    <a:pt x="81" y="41"/>
                  </a:cubicBezTo>
                  <a:lnTo>
                    <a:pt x="91" y="35"/>
                  </a:lnTo>
                  <a:close/>
                  <a:moveTo>
                    <a:pt x="45" y="63"/>
                  </a:moveTo>
                  <a:cubicBezTo>
                    <a:pt x="35" y="63"/>
                    <a:pt x="27" y="55"/>
                    <a:pt x="27" y="45"/>
                  </a:cubicBezTo>
                  <a:cubicBezTo>
                    <a:pt x="27" y="34"/>
                    <a:pt x="35" y="26"/>
                    <a:pt x="45" y="26"/>
                  </a:cubicBezTo>
                  <a:cubicBezTo>
                    <a:pt x="56" y="26"/>
                    <a:pt x="64" y="34"/>
                    <a:pt x="64" y="45"/>
                  </a:cubicBezTo>
                  <a:cubicBezTo>
                    <a:pt x="64" y="55"/>
                    <a:pt x="56" y="63"/>
                    <a:pt x="45" y="6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420"/>
            <p:cNvSpPr/>
            <p:nvPr/>
          </p:nvSpPr>
          <p:spPr bwMode="auto">
            <a:xfrm>
              <a:off x="1337395" y="4202949"/>
              <a:ext cx="119732" cy="177435"/>
            </a:xfrm>
            <a:custGeom>
              <a:avLst/>
              <a:gdLst>
                <a:gd name="T0" fmla="*/ 23 w 70"/>
                <a:gd name="T1" fmla="*/ 91 h 104"/>
                <a:gd name="T2" fmla="*/ 20 w 70"/>
                <a:gd name="T3" fmla="*/ 104 h 104"/>
                <a:gd name="T4" fmla="*/ 70 w 70"/>
                <a:gd name="T5" fmla="*/ 60 h 104"/>
                <a:gd name="T6" fmla="*/ 70 w 70"/>
                <a:gd name="T7" fmla="*/ 52 h 104"/>
                <a:gd name="T8" fmla="*/ 18 w 70"/>
                <a:gd name="T9" fmla="*/ 0 h 104"/>
                <a:gd name="T10" fmla="*/ 0 w 70"/>
                <a:gd name="T11" fmla="*/ 3 h 104"/>
                <a:gd name="T12" fmla="*/ 8 w 70"/>
                <a:gd name="T13" fmla="*/ 13 h 104"/>
                <a:gd name="T14" fmla="*/ 18 w 70"/>
                <a:gd name="T15" fmla="*/ 12 h 104"/>
                <a:gd name="T16" fmla="*/ 58 w 70"/>
                <a:gd name="T17" fmla="*/ 52 h 104"/>
                <a:gd name="T18" fmla="*/ 23 w 70"/>
                <a:gd name="T19" fmla="*/ 9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04">
                  <a:moveTo>
                    <a:pt x="23" y="91"/>
                  </a:moveTo>
                  <a:cubicBezTo>
                    <a:pt x="22" y="96"/>
                    <a:pt x="22" y="100"/>
                    <a:pt x="20" y="104"/>
                  </a:cubicBezTo>
                  <a:cubicBezTo>
                    <a:pt x="46" y="103"/>
                    <a:pt x="66" y="84"/>
                    <a:pt x="70" y="60"/>
                  </a:cubicBezTo>
                  <a:cubicBezTo>
                    <a:pt x="70" y="57"/>
                    <a:pt x="70" y="55"/>
                    <a:pt x="70" y="52"/>
                  </a:cubicBezTo>
                  <a:cubicBezTo>
                    <a:pt x="70" y="23"/>
                    <a:pt x="47" y="0"/>
                    <a:pt x="18" y="0"/>
                  </a:cubicBezTo>
                  <a:cubicBezTo>
                    <a:pt x="12" y="0"/>
                    <a:pt x="6" y="1"/>
                    <a:pt x="0" y="3"/>
                  </a:cubicBezTo>
                  <a:cubicBezTo>
                    <a:pt x="3" y="6"/>
                    <a:pt x="6" y="10"/>
                    <a:pt x="8" y="13"/>
                  </a:cubicBezTo>
                  <a:cubicBezTo>
                    <a:pt x="11" y="13"/>
                    <a:pt x="15" y="12"/>
                    <a:pt x="18" y="12"/>
                  </a:cubicBezTo>
                  <a:cubicBezTo>
                    <a:pt x="40" y="12"/>
                    <a:pt x="58" y="30"/>
                    <a:pt x="58" y="52"/>
                  </a:cubicBezTo>
                  <a:cubicBezTo>
                    <a:pt x="58" y="72"/>
                    <a:pt x="43" y="89"/>
                    <a:pt x="23" y="91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21"/>
            <p:cNvSpPr>
              <a:spLocks noEditPoints="1"/>
            </p:cNvSpPr>
            <p:nvPr/>
          </p:nvSpPr>
          <p:spPr bwMode="auto">
            <a:xfrm>
              <a:off x="991902" y="4148132"/>
              <a:ext cx="366410" cy="356312"/>
            </a:xfrm>
            <a:custGeom>
              <a:avLst/>
              <a:gdLst>
                <a:gd name="T0" fmla="*/ 205 w 215"/>
                <a:gd name="T1" fmla="*/ 143 h 209"/>
                <a:gd name="T2" fmla="*/ 208 w 215"/>
                <a:gd name="T3" fmla="*/ 135 h 209"/>
                <a:gd name="T4" fmla="*/ 211 w 215"/>
                <a:gd name="T5" fmla="*/ 122 h 209"/>
                <a:gd name="T6" fmla="*/ 197 w 215"/>
                <a:gd name="T7" fmla="*/ 52 h 209"/>
                <a:gd name="T8" fmla="*/ 190 w 215"/>
                <a:gd name="T9" fmla="*/ 42 h 209"/>
                <a:gd name="T10" fmla="*/ 184 w 215"/>
                <a:gd name="T11" fmla="*/ 35 h 209"/>
                <a:gd name="T12" fmla="*/ 177 w 215"/>
                <a:gd name="T13" fmla="*/ 29 h 209"/>
                <a:gd name="T14" fmla="*/ 136 w 215"/>
                <a:gd name="T15" fmla="*/ 8 h 209"/>
                <a:gd name="T16" fmla="*/ 130 w 215"/>
                <a:gd name="T17" fmla="*/ 6 h 209"/>
                <a:gd name="T18" fmla="*/ 36 w 215"/>
                <a:gd name="T19" fmla="*/ 40 h 209"/>
                <a:gd name="T20" fmla="*/ 47 w 215"/>
                <a:gd name="T21" fmla="*/ 182 h 209"/>
                <a:gd name="T22" fmla="*/ 128 w 215"/>
                <a:gd name="T23" fmla="*/ 204 h 209"/>
                <a:gd name="T24" fmla="*/ 188 w 215"/>
                <a:gd name="T25" fmla="*/ 171 h 209"/>
                <a:gd name="T26" fmla="*/ 205 w 215"/>
                <a:gd name="T27" fmla="*/ 143 h 209"/>
                <a:gd name="T28" fmla="*/ 152 w 215"/>
                <a:gd name="T29" fmla="*/ 140 h 209"/>
                <a:gd name="T30" fmla="*/ 127 w 215"/>
                <a:gd name="T31" fmla="*/ 157 h 209"/>
                <a:gd name="T32" fmla="*/ 76 w 215"/>
                <a:gd name="T33" fmla="*/ 146 h 209"/>
                <a:gd name="T34" fmla="*/ 70 w 215"/>
                <a:gd name="T35" fmla="*/ 70 h 209"/>
                <a:gd name="T36" fmla="*/ 86 w 215"/>
                <a:gd name="T37" fmla="*/ 57 h 209"/>
                <a:gd name="T38" fmla="*/ 146 w 215"/>
                <a:gd name="T39" fmla="*/ 64 h 209"/>
                <a:gd name="T40" fmla="*/ 159 w 215"/>
                <a:gd name="T41" fmla="*/ 81 h 209"/>
                <a:gd name="T42" fmla="*/ 165 w 215"/>
                <a:gd name="T43" fmla="*/ 110 h 209"/>
                <a:gd name="T44" fmla="*/ 152 w 215"/>
                <a:gd name="T45" fmla="*/ 14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5" h="209">
                  <a:moveTo>
                    <a:pt x="205" y="143"/>
                  </a:moveTo>
                  <a:cubicBezTo>
                    <a:pt x="206" y="141"/>
                    <a:pt x="207" y="138"/>
                    <a:pt x="208" y="135"/>
                  </a:cubicBezTo>
                  <a:cubicBezTo>
                    <a:pt x="209" y="131"/>
                    <a:pt x="210" y="127"/>
                    <a:pt x="211" y="122"/>
                  </a:cubicBezTo>
                  <a:cubicBezTo>
                    <a:pt x="215" y="98"/>
                    <a:pt x="210" y="73"/>
                    <a:pt x="197" y="52"/>
                  </a:cubicBezTo>
                  <a:cubicBezTo>
                    <a:pt x="195" y="49"/>
                    <a:pt x="193" y="45"/>
                    <a:pt x="190" y="42"/>
                  </a:cubicBezTo>
                  <a:cubicBezTo>
                    <a:pt x="188" y="39"/>
                    <a:pt x="186" y="37"/>
                    <a:pt x="184" y="35"/>
                  </a:cubicBezTo>
                  <a:cubicBezTo>
                    <a:pt x="182" y="33"/>
                    <a:pt x="180" y="31"/>
                    <a:pt x="177" y="29"/>
                  </a:cubicBezTo>
                  <a:cubicBezTo>
                    <a:pt x="165" y="18"/>
                    <a:pt x="151" y="11"/>
                    <a:pt x="136" y="8"/>
                  </a:cubicBezTo>
                  <a:cubicBezTo>
                    <a:pt x="134" y="7"/>
                    <a:pt x="132" y="7"/>
                    <a:pt x="130" y="6"/>
                  </a:cubicBezTo>
                  <a:cubicBezTo>
                    <a:pt x="96" y="0"/>
                    <a:pt x="60" y="12"/>
                    <a:pt x="36" y="40"/>
                  </a:cubicBezTo>
                  <a:cubicBezTo>
                    <a:pt x="0" y="82"/>
                    <a:pt x="4" y="145"/>
                    <a:pt x="47" y="182"/>
                  </a:cubicBezTo>
                  <a:cubicBezTo>
                    <a:pt x="70" y="202"/>
                    <a:pt x="100" y="209"/>
                    <a:pt x="128" y="204"/>
                  </a:cubicBezTo>
                  <a:cubicBezTo>
                    <a:pt x="151" y="201"/>
                    <a:pt x="172" y="189"/>
                    <a:pt x="188" y="171"/>
                  </a:cubicBezTo>
                  <a:cubicBezTo>
                    <a:pt x="195" y="162"/>
                    <a:pt x="201" y="153"/>
                    <a:pt x="205" y="143"/>
                  </a:cubicBezTo>
                  <a:close/>
                  <a:moveTo>
                    <a:pt x="152" y="140"/>
                  </a:moveTo>
                  <a:cubicBezTo>
                    <a:pt x="145" y="149"/>
                    <a:pt x="136" y="154"/>
                    <a:pt x="127" y="157"/>
                  </a:cubicBezTo>
                  <a:cubicBezTo>
                    <a:pt x="110" y="162"/>
                    <a:pt x="91" y="159"/>
                    <a:pt x="76" y="146"/>
                  </a:cubicBezTo>
                  <a:cubicBezTo>
                    <a:pt x="54" y="127"/>
                    <a:pt x="51" y="93"/>
                    <a:pt x="70" y="70"/>
                  </a:cubicBezTo>
                  <a:cubicBezTo>
                    <a:pt x="75" y="65"/>
                    <a:pt x="80" y="61"/>
                    <a:pt x="86" y="57"/>
                  </a:cubicBezTo>
                  <a:cubicBezTo>
                    <a:pt x="105" y="48"/>
                    <a:pt x="129" y="50"/>
                    <a:pt x="146" y="64"/>
                  </a:cubicBezTo>
                  <a:cubicBezTo>
                    <a:pt x="152" y="69"/>
                    <a:pt x="156" y="75"/>
                    <a:pt x="159" y="81"/>
                  </a:cubicBezTo>
                  <a:cubicBezTo>
                    <a:pt x="164" y="90"/>
                    <a:pt x="166" y="100"/>
                    <a:pt x="165" y="110"/>
                  </a:cubicBezTo>
                  <a:cubicBezTo>
                    <a:pt x="164" y="121"/>
                    <a:pt x="160" y="132"/>
                    <a:pt x="152" y="14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22"/>
            <p:cNvSpPr/>
            <p:nvPr/>
          </p:nvSpPr>
          <p:spPr bwMode="auto">
            <a:xfrm>
              <a:off x="919774" y="4443135"/>
              <a:ext cx="173829" cy="181041"/>
            </a:xfrm>
            <a:custGeom>
              <a:avLst/>
              <a:gdLst>
                <a:gd name="T0" fmla="*/ 60 w 102"/>
                <a:gd name="T1" fmla="*/ 0 h 106"/>
                <a:gd name="T2" fmla="*/ 14 w 102"/>
                <a:gd name="T3" fmla="*/ 54 h 106"/>
                <a:gd name="T4" fmla="*/ 19 w 102"/>
                <a:gd name="T5" fmla="*/ 89 h 106"/>
                <a:gd name="T6" fmla="*/ 56 w 102"/>
                <a:gd name="T7" fmla="*/ 89 h 106"/>
                <a:gd name="T8" fmla="*/ 102 w 102"/>
                <a:gd name="T9" fmla="*/ 35 h 106"/>
                <a:gd name="T10" fmla="*/ 79 w 102"/>
                <a:gd name="T11" fmla="*/ 20 h 106"/>
                <a:gd name="T12" fmla="*/ 60 w 10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106">
                  <a:moveTo>
                    <a:pt x="60" y="0"/>
                  </a:move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0" y="73"/>
                    <a:pt x="19" y="89"/>
                  </a:cubicBezTo>
                  <a:cubicBezTo>
                    <a:pt x="38" y="106"/>
                    <a:pt x="56" y="89"/>
                    <a:pt x="56" y="89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4" y="31"/>
                    <a:pt x="86" y="26"/>
                    <a:pt x="79" y="20"/>
                  </a:cubicBezTo>
                  <a:cubicBezTo>
                    <a:pt x="71" y="14"/>
                    <a:pt x="65" y="7"/>
                    <a:pt x="6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Segoe UI Light" panose="020B0502040204020203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75708" y="5751834"/>
            <a:ext cx="898782" cy="691098"/>
            <a:chOff x="767946" y="5903151"/>
            <a:chExt cx="733541" cy="564040"/>
          </a:xfrm>
        </p:grpSpPr>
        <p:sp>
          <p:nvSpPr>
            <p:cNvPr id="27" name="Freeform 250"/>
            <p:cNvSpPr/>
            <p:nvPr/>
          </p:nvSpPr>
          <p:spPr bwMode="auto">
            <a:xfrm>
              <a:off x="1409163" y="6138288"/>
              <a:ext cx="92324" cy="93766"/>
            </a:xfrm>
            <a:custGeom>
              <a:avLst/>
              <a:gdLst>
                <a:gd name="T0" fmla="*/ 51 w 54"/>
                <a:gd name="T1" fmla="*/ 2 h 55"/>
                <a:gd name="T2" fmla="*/ 43 w 54"/>
                <a:gd name="T3" fmla="*/ 0 h 55"/>
                <a:gd name="T4" fmla="*/ 36 w 54"/>
                <a:gd name="T5" fmla="*/ 2 h 55"/>
                <a:gd name="T6" fmla="*/ 28 w 54"/>
                <a:gd name="T7" fmla="*/ 8 h 55"/>
                <a:gd name="T8" fmla="*/ 29 w 54"/>
                <a:gd name="T9" fmla="*/ 2 h 55"/>
                <a:gd name="T10" fmla="*/ 25 w 54"/>
                <a:gd name="T11" fmla="*/ 0 h 55"/>
                <a:gd name="T12" fmla="*/ 15 w 54"/>
                <a:gd name="T13" fmla="*/ 9 h 55"/>
                <a:gd name="T14" fmla="*/ 2 w 54"/>
                <a:gd name="T15" fmla="*/ 47 h 55"/>
                <a:gd name="T16" fmla="*/ 1 w 54"/>
                <a:gd name="T17" fmla="*/ 53 h 55"/>
                <a:gd name="T18" fmla="*/ 5 w 54"/>
                <a:gd name="T19" fmla="*/ 55 h 55"/>
                <a:gd name="T20" fmla="*/ 11 w 54"/>
                <a:gd name="T21" fmla="*/ 53 h 55"/>
                <a:gd name="T22" fmla="*/ 15 w 54"/>
                <a:gd name="T23" fmla="*/ 47 h 55"/>
                <a:gd name="T24" fmla="*/ 19 w 54"/>
                <a:gd name="T25" fmla="*/ 35 h 55"/>
                <a:gd name="T26" fmla="*/ 23 w 54"/>
                <a:gd name="T27" fmla="*/ 25 h 55"/>
                <a:gd name="T28" fmla="*/ 27 w 54"/>
                <a:gd name="T29" fmla="*/ 18 h 55"/>
                <a:gd name="T30" fmla="*/ 32 w 54"/>
                <a:gd name="T31" fmla="*/ 13 h 55"/>
                <a:gd name="T32" fmla="*/ 37 w 54"/>
                <a:gd name="T33" fmla="*/ 12 h 55"/>
                <a:gd name="T34" fmla="*/ 42 w 54"/>
                <a:gd name="T35" fmla="*/ 13 h 55"/>
                <a:gd name="T36" fmla="*/ 45 w 54"/>
                <a:gd name="T37" fmla="*/ 14 h 55"/>
                <a:gd name="T38" fmla="*/ 50 w 54"/>
                <a:gd name="T39" fmla="*/ 12 h 55"/>
                <a:gd name="T40" fmla="*/ 53 w 54"/>
                <a:gd name="T41" fmla="*/ 8 h 55"/>
                <a:gd name="T42" fmla="*/ 51 w 54"/>
                <a:gd name="T43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5">
                  <a:moveTo>
                    <a:pt x="51" y="2"/>
                  </a:moveTo>
                  <a:cubicBezTo>
                    <a:pt x="49" y="1"/>
                    <a:pt x="46" y="0"/>
                    <a:pt x="43" y="0"/>
                  </a:cubicBezTo>
                  <a:cubicBezTo>
                    <a:pt x="40" y="0"/>
                    <a:pt x="38" y="1"/>
                    <a:pt x="36" y="2"/>
                  </a:cubicBezTo>
                  <a:cubicBezTo>
                    <a:pt x="34" y="4"/>
                    <a:pt x="31" y="6"/>
                    <a:pt x="28" y="8"/>
                  </a:cubicBezTo>
                  <a:cubicBezTo>
                    <a:pt x="29" y="6"/>
                    <a:pt x="30" y="4"/>
                    <a:pt x="29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1" y="0"/>
                    <a:pt x="17" y="3"/>
                    <a:pt x="15" y="9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9"/>
                    <a:pt x="0" y="51"/>
                    <a:pt x="1" y="53"/>
                  </a:cubicBezTo>
                  <a:cubicBezTo>
                    <a:pt x="2" y="54"/>
                    <a:pt x="3" y="55"/>
                    <a:pt x="5" y="55"/>
                  </a:cubicBezTo>
                  <a:cubicBezTo>
                    <a:pt x="7" y="55"/>
                    <a:pt x="9" y="54"/>
                    <a:pt x="11" y="53"/>
                  </a:cubicBezTo>
                  <a:cubicBezTo>
                    <a:pt x="13" y="51"/>
                    <a:pt x="14" y="49"/>
                    <a:pt x="15" y="4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1" y="31"/>
                    <a:pt x="22" y="28"/>
                    <a:pt x="23" y="25"/>
                  </a:cubicBezTo>
                  <a:cubicBezTo>
                    <a:pt x="25" y="22"/>
                    <a:pt x="26" y="20"/>
                    <a:pt x="27" y="18"/>
                  </a:cubicBezTo>
                  <a:cubicBezTo>
                    <a:pt x="29" y="16"/>
                    <a:pt x="30" y="14"/>
                    <a:pt x="32" y="13"/>
                  </a:cubicBezTo>
                  <a:cubicBezTo>
                    <a:pt x="34" y="12"/>
                    <a:pt x="35" y="12"/>
                    <a:pt x="37" y="12"/>
                  </a:cubicBezTo>
                  <a:cubicBezTo>
                    <a:pt x="39" y="12"/>
                    <a:pt x="40" y="12"/>
                    <a:pt x="42" y="13"/>
                  </a:cubicBezTo>
                  <a:cubicBezTo>
                    <a:pt x="44" y="13"/>
                    <a:pt x="45" y="14"/>
                    <a:pt x="45" y="14"/>
                  </a:cubicBezTo>
                  <a:cubicBezTo>
                    <a:pt x="47" y="14"/>
                    <a:pt x="48" y="13"/>
                    <a:pt x="50" y="12"/>
                  </a:cubicBezTo>
                  <a:cubicBezTo>
                    <a:pt x="51" y="11"/>
                    <a:pt x="52" y="10"/>
                    <a:pt x="53" y="8"/>
                  </a:cubicBezTo>
                  <a:cubicBezTo>
                    <a:pt x="54" y="6"/>
                    <a:pt x="53" y="4"/>
                    <a:pt x="51" y="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1"/>
            <p:cNvSpPr/>
            <p:nvPr/>
          </p:nvSpPr>
          <p:spPr bwMode="auto">
            <a:xfrm>
              <a:off x="1303856" y="6104388"/>
              <a:ext cx="105307" cy="127667"/>
            </a:xfrm>
            <a:custGeom>
              <a:avLst/>
              <a:gdLst>
                <a:gd name="T0" fmla="*/ 58 w 62"/>
                <a:gd name="T1" fmla="*/ 22 h 75"/>
                <a:gd name="T2" fmla="*/ 50 w 62"/>
                <a:gd name="T3" fmla="*/ 20 h 75"/>
                <a:gd name="T4" fmla="*/ 43 w 62"/>
                <a:gd name="T5" fmla="*/ 21 h 75"/>
                <a:gd name="T6" fmla="*/ 36 w 62"/>
                <a:gd name="T7" fmla="*/ 24 h 75"/>
                <a:gd name="T8" fmla="*/ 30 w 62"/>
                <a:gd name="T9" fmla="*/ 28 h 75"/>
                <a:gd name="T10" fmla="*/ 37 w 62"/>
                <a:gd name="T11" fmla="*/ 8 h 75"/>
                <a:gd name="T12" fmla="*/ 37 w 62"/>
                <a:gd name="T13" fmla="*/ 2 h 75"/>
                <a:gd name="T14" fmla="*/ 33 w 62"/>
                <a:gd name="T15" fmla="*/ 0 h 75"/>
                <a:gd name="T16" fmla="*/ 28 w 62"/>
                <a:gd name="T17" fmla="*/ 2 h 75"/>
                <a:gd name="T18" fmla="*/ 24 w 62"/>
                <a:gd name="T19" fmla="*/ 8 h 75"/>
                <a:gd name="T20" fmla="*/ 16 w 62"/>
                <a:gd name="T21" fmla="*/ 29 h 75"/>
                <a:gd name="T22" fmla="*/ 2 w 62"/>
                <a:gd name="T23" fmla="*/ 67 h 75"/>
                <a:gd name="T24" fmla="*/ 6 w 62"/>
                <a:gd name="T25" fmla="*/ 75 h 75"/>
                <a:gd name="T26" fmla="*/ 12 w 62"/>
                <a:gd name="T27" fmla="*/ 73 h 75"/>
                <a:gd name="T28" fmla="*/ 16 w 62"/>
                <a:gd name="T29" fmla="*/ 67 h 75"/>
                <a:gd name="T30" fmla="*/ 16 w 62"/>
                <a:gd name="T31" fmla="*/ 66 h 75"/>
                <a:gd name="T32" fmla="*/ 16 w 62"/>
                <a:gd name="T33" fmla="*/ 66 h 75"/>
                <a:gd name="T34" fmla="*/ 22 w 62"/>
                <a:gd name="T35" fmla="*/ 49 h 75"/>
                <a:gd name="T36" fmla="*/ 27 w 62"/>
                <a:gd name="T37" fmla="*/ 38 h 75"/>
                <a:gd name="T38" fmla="*/ 34 w 62"/>
                <a:gd name="T39" fmla="*/ 33 h 75"/>
                <a:gd name="T40" fmla="*/ 41 w 62"/>
                <a:gd name="T41" fmla="*/ 31 h 75"/>
                <a:gd name="T42" fmla="*/ 47 w 62"/>
                <a:gd name="T43" fmla="*/ 34 h 75"/>
                <a:gd name="T44" fmla="*/ 45 w 62"/>
                <a:gd name="T45" fmla="*/ 44 h 75"/>
                <a:gd name="T46" fmla="*/ 37 w 62"/>
                <a:gd name="T47" fmla="*/ 67 h 75"/>
                <a:gd name="T48" fmla="*/ 41 w 62"/>
                <a:gd name="T49" fmla="*/ 75 h 75"/>
                <a:gd name="T50" fmla="*/ 46 w 62"/>
                <a:gd name="T51" fmla="*/ 73 h 75"/>
                <a:gd name="T52" fmla="*/ 50 w 62"/>
                <a:gd name="T53" fmla="*/ 67 h 75"/>
                <a:gd name="T54" fmla="*/ 60 w 62"/>
                <a:gd name="T55" fmla="*/ 41 h 75"/>
                <a:gd name="T56" fmla="*/ 62 w 62"/>
                <a:gd name="T57" fmla="*/ 34 h 75"/>
                <a:gd name="T58" fmla="*/ 62 w 62"/>
                <a:gd name="T59" fmla="*/ 29 h 75"/>
                <a:gd name="T60" fmla="*/ 58 w 62"/>
                <a:gd name="T61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" h="75">
                  <a:moveTo>
                    <a:pt x="58" y="22"/>
                  </a:moveTo>
                  <a:cubicBezTo>
                    <a:pt x="56" y="21"/>
                    <a:pt x="53" y="20"/>
                    <a:pt x="50" y="20"/>
                  </a:cubicBezTo>
                  <a:cubicBezTo>
                    <a:pt x="47" y="20"/>
                    <a:pt x="45" y="20"/>
                    <a:pt x="43" y="21"/>
                  </a:cubicBezTo>
                  <a:cubicBezTo>
                    <a:pt x="41" y="22"/>
                    <a:pt x="39" y="22"/>
                    <a:pt x="36" y="24"/>
                  </a:cubicBezTo>
                  <a:cubicBezTo>
                    <a:pt x="34" y="25"/>
                    <a:pt x="32" y="26"/>
                    <a:pt x="30" y="2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8" y="6"/>
                    <a:pt x="38" y="4"/>
                    <a:pt x="37" y="2"/>
                  </a:cubicBezTo>
                  <a:cubicBezTo>
                    <a:pt x="37" y="1"/>
                    <a:pt x="35" y="0"/>
                    <a:pt x="33" y="0"/>
                  </a:cubicBezTo>
                  <a:cubicBezTo>
                    <a:pt x="31" y="0"/>
                    <a:pt x="29" y="1"/>
                    <a:pt x="28" y="2"/>
                  </a:cubicBezTo>
                  <a:cubicBezTo>
                    <a:pt x="26" y="4"/>
                    <a:pt x="25" y="6"/>
                    <a:pt x="24" y="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72"/>
                    <a:pt x="2" y="75"/>
                    <a:pt x="6" y="75"/>
                  </a:cubicBezTo>
                  <a:cubicBezTo>
                    <a:pt x="8" y="75"/>
                    <a:pt x="10" y="74"/>
                    <a:pt x="12" y="73"/>
                  </a:cubicBezTo>
                  <a:cubicBezTo>
                    <a:pt x="13" y="71"/>
                    <a:pt x="15" y="69"/>
                    <a:pt x="16" y="67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44"/>
                    <a:pt x="26" y="40"/>
                    <a:pt x="27" y="38"/>
                  </a:cubicBezTo>
                  <a:cubicBezTo>
                    <a:pt x="29" y="36"/>
                    <a:pt x="31" y="34"/>
                    <a:pt x="34" y="33"/>
                  </a:cubicBezTo>
                  <a:cubicBezTo>
                    <a:pt x="36" y="31"/>
                    <a:pt x="38" y="31"/>
                    <a:pt x="41" y="31"/>
                  </a:cubicBezTo>
                  <a:cubicBezTo>
                    <a:pt x="44" y="31"/>
                    <a:pt x="46" y="32"/>
                    <a:pt x="47" y="34"/>
                  </a:cubicBezTo>
                  <a:cubicBezTo>
                    <a:pt x="47" y="36"/>
                    <a:pt x="47" y="40"/>
                    <a:pt x="45" y="44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5" y="72"/>
                    <a:pt x="36" y="75"/>
                    <a:pt x="41" y="75"/>
                  </a:cubicBezTo>
                  <a:cubicBezTo>
                    <a:pt x="43" y="75"/>
                    <a:pt x="45" y="74"/>
                    <a:pt x="46" y="73"/>
                  </a:cubicBezTo>
                  <a:cubicBezTo>
                    <a:pt x="48" y="71"/>
                    <a:pt x="49" y="69"/>
                    <a:pt x="50" y="67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38"/>
                    <a:pt x="61" y="36"/>
                    <a:pt x="62" y="34"/>
                  </a:cubicBezTo>
                  <a:cubicBezTo>
                    <a:pt x="62" y="32"/>
                    <a:pt x="62" y="30"/>
                    <a:pt x="62" y="29"/>
                  </a:cubicBezTo>
                  <a:cubicBezTo>
                    <a:pt x="61" y="26"/>
                    <a:pt x="60" y="24"/>
                    <a:pt x="58" y="22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2"/>
            <p:cNvSpPr>
              <a:spLocks noEditPoints="1"/>
            </p:cNvSpPr>
            <p:nvPr/>
          </p:nvSpPr>
          <p:spPr bwMode="auto">
            <a:xfrm>
              <a:off x="1161764" y="6104388"/>
              <a:ext cx="109634" cy="127667"/>
            </a:xfrm>
            <a:custGeom>
              <a:avLst/>
              <a:gdLst>
                <a:gd name="T0" fmla="*/ 58 w 64"/>
                <a:gd name="T1" fmla="*/ 0 h 75"/>
                <a:gd name="T2" fmla="*/ 53 w 64"/>
                <a:gd name="T3" fmla="*/ 2 h 75"/>
                <a:gd name="T4" fmla="*/ 47 w 64"/>
                <a:gd name="T5" fmla="*/ 7 h 75"/>
                <a:gd name="T6" fmla="*/ 39 w 64"/>
                <a:gd name="T7" fmla="*/ 14 h 75"/>
                <a:gd name="T8" fmla="*/ 8 w 64"/>
                <a:gd name="T9" fmla="*/ 42 h 75"/>
                <a:gd name="T10" fmla="*/ 5 w 64"/>
                <a:gd name="T11" fmla="*/ 44 h 75"/>
                <a:gd name="T12" fmla="*/ 3 w 64"/>
                <a:gd name="T13" fmla="*/ 46 h 75"/>
                <a:gd name="T14" fmla="*/ 2 w 64"/>
                <a:gd name="T15" fmla="*/ 48 h 75"/>
                <a:gd name="T16" fmla="*/ 0 w 64"/>
                <a:gd name="T17" fmla="*/ 50 h 75"/>
                <a:gd name="T18" fmla="*/ 1 w 64"/>
                <a:gd name="T19" fmla="*/ 56 h 75"/>
                <a:gd name="T20" fmla="*/ 7 w 64"/>
                <a:gd name="T21" fmla="*/ 58 h 75"/>
                <a:gd name="T22" fmla="*/ 32 w 64"/>
                <a:gd name="T23" fmla="*/ 58 h 75"/>
                <a:gd name="T24" fmla="*/ 28 w 64"/>
                <a:gd name="T25" fmla="*/ 67 h 75"/>
                <a:gd name="T26" fmla="*/ 28 w 64"/>
                <a:gd name="T27" fmla="*/ 73 h 75"/>
                <a:gd name="T28" fmla="*/ 32 w 64"/>
                <a:gd name="T29" fmla="*/ 75 h 75"/>
                <a:gd name="T30" fmla="*/ 37 w 64"/>
                <a:gd name="T31" fmla="*/ 73 h 75"/>
                <a:gd name="T32" fmla="*/ 41 w 64"/>
                <a:gd name="T33" fmla="*/ 67 h 75"/>
                <a:gd name="T34" fmla="*/ 43 w 64"/>
                <a:gd name="T35" fmla="*/ 61 h 75"/>
                <a:gd name="T36" fmla="*/ 43 w 64"/>
                <a:gd name="T37" fmla="*/ 61 h 75"/>
                <a:gd name="T38" fmla="*/ 44 w 64"/>
                <a:gd name="T39" fmla="*/ 58 h 75"/>
                <a:gd name="T40" fmla="*/ 47 w 64"/>
                <a:gd name="T41" fmla="*/ 58 h 75"/>
                <a:gd name="T42" fmla="*/ 53 w 64"/>
                <a:gd name="T43" fmla="*/ 57 h 75"/>
                <a:gd name="T44" fmla="*/ 57 w 64"/>
                <a:gd name="T45" fmla="*/ 53 h 75"/>
                <a:gd name="T46" fmla="*/ 56 w 64"/>
                <a:gd name="T47" fmla="*/ 48 h 75"/>
                <a:gd name="T48" fmla="*/ 50 w 64"/>
                <a:gd name="T49" fmla="*/ 47 h 75"/>
                <a:gd name="T50" fmla="*/ 48 w 64"/>
                <a:gd name="T51" fmla="*/ 47 h 75"/>
                <a:gd name="T52" fmla="*/ 62 w 64"/>
                <a:gd name="T53" fmla="*/ 9 h 75"/>
                <a:gd name="T54" fmla="*/ 58 w 64"/>
                <a:gd name="T55" fmla="*/ 0 h 75"/>
                <a:gd name="T56" fmla="*/ 42 w 64"/>
                <a:gd name="T57" fmla="*/ 29 h 75"/>
                <a:gd name="T58" fmla="*/ 36 w 64"/>
                <a:gd name="T59" fmla="*/ 47 h 75"/>
                <a:gd name="T60" fmla="*/ 15 w 64"/>
                <a:gd name="T61" fmla="*/ 47 h 75"/>
                <a:gd name="T62" fmla="*/ 41 w 64"/>
                <a:gd name="T63" fmla="*/ 23 h 75"/>
                <a:gd name="T64" fmla="*/ 46 w 64"/>
                <a:gd name="T65" fmla="*/ 19 h 75"/>
                <a:gd name="T66" fmla="*/ 42 w 64"/>
                <a:gd name="T67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" h="75">
                  <a:moveTo>
                    <a:pt x="58" y="0"/>
                  </a:moveTo>
                  <a:cubicBezTo>
                    <a:pt x="56" y="0"/>
                    <a:pt x="55" y="1"/>
                    <a:pt x="53" y="2"/>
                  </a:cubicBezTo>
                  <a:cubicBezTo>
                    <a:pt x="52" y="3"/>
                    <a:pt x="50" y="5"/>
                    <a:pt x="47" y="7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7" y="43"/>
                    <a:pt x="6" y="44"/>
                    <a:pt x="5" y="44"/>
                  </a:cubicBezTo>
                  <a:cubicBezTo>
                    <a:pt x="5" y="45"/>
                    <a:pt x="4" y="46"/>
                    <a:pt x="3" y="46"/>
                  </a:cubicBezTo>
                  <a:cubicBezTo>
                    <a:pt x="3" y="47"/>
                    <a:pt x="2" y="48"/>
                    <a:pt x="2" y="48"/>
                  </a:cubicBezTo>
                  <a:cubicBezTo>
                    <a:pt x="1" y="49"/>
                    <a:pt x="1" y="50"/>
                    <a:pt x="0" y="50"/>
                  </a:cubicBezTo>
                  <a:cubicBezTo>
                    <a:pt x="0" y="53"/>
                    <a:pt x="0" y="55"/>
                    <a:pt x="1" y="56"/>
                  </a:cubicBezTo>
                  <a:cubicBezTo>
                    <a:pt x="2" y="58"/>
                    <a:pt x="4" y="58"/>
                    <a:pt x="7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70"/>
                    <a:pt x="27" y="72"/>
                    <a:pt x="28" y="73"/>
                  </a:cubicBezTo>
                  <a:cubicBezTo>
                    <a:pt x="29" y="74"/>
                    <a:pt x="30" y="75"/>
                    <a:pt x="32" y="75"/>
                  </a:cubicBezTo>
                  <a:cubicBezTo>
                    <a:pt x="34" y="75"/>
                    <a:pt x="35" y="74"/>
                    <a:pt x="37" y="73"/>
                  </a:cubicBezTo>
                  <a:cubicBezTo>
                    <a:pt x="39" y="72"/>
                    <a:pt x="40" y="70"/>
                    <a:pt x="41" y="67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50" y="58"/>
                    <a:pt x="52" y="58"/>
                    <a:pt x="53" y="57"/>
                  </a:cubicBezTo>
                  <a:cubicBezTo>
                    <a:pt x="55" y="56"/>
                    <a:pt x="56" y="55"/>
                    <a:pt x="57" y="53"/>
                  </a:cubicBezTo>
                  <a:cubicBezTo>
                    <a:pt x="57" y="50"/>
                    <a:pt x="57" y="49"/>
                    <a:pt x="56" y="48"/>
                  </a:cubicBezTo>
                  <a:cubicBezTo>
                    <a:pt x="55" y="48"/>
                    <a:pt x="53" y="47"/>
                    <a:pt x="50" y="47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3"/>
                    <a:pt x="63" y="0"/>
                    <a:pt x="58" y="0"/>
                  </a:cubicBezTo>
                  <a:close/>
                  <a:moveTo>
                    <a:pt x="42" y="29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42" y="2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53"/>
            <p:cNvSpPr/>
            <p:nvPr/>
          </p:nvSpPr>
          <p:spPr bwMode="auto">
            <a:xfrm>
              <a:off x="1056457" y="6105830"/>
              <a:ext cx="116126" cy="124782"/>
            </a:xfrm>
            <a:custGeom>
              <a:avLst/>
              <a:gdLst>
                <a:gd name="T0" fmla="*/ 37 w 68"/>
                <a:gd name="T1" fmla="*/ 48 h 73"/>
                <a:gd name="T2" fmla="*/ 51 w 68"/>
                <a:gd name="T3" fmla="*/ 39 h 73"/>
                <a:gd name="T4" fmla="*/ 60 w 68"/>
                <a:gd name="T5" fmla="*/ 32 h 73"/>
                <a:gd name="T6" fmla="*/ 67 w 68"/>
                <a:gd name="T7" fmla="*/ 21 h 73"/>
                <a:gd name="T8" fmla="*/ 68 w 68"/>
                <a:gd name="T9" fmla="*/ 13 h 73"/>
                <a:gd name="T10" fmla="*/ 66 w 68"/>
                <a:gd name="T11" fmla="*/ 7 h 73"/>
                <a:gd name="T12" fmla="*/ 62 w 68"/>
                <a:gd name="T13" fmla="*/ 2 h 73"/>
                <a:gd name="T14" fmla="*/ 50 w 68"/>
                <a:gd name="T15" fmla="*/ 0 h 73"/>
                <a:gd name="T16" fmla="*/ 38 w 68"/>
                <a:gd name="T17" fmla="*/ 2 h 73"/>
                <a:gd name="T18" fmla="*/ 29 w 68"/>
                <a:gd name="T19" fmla="*/ 7 h 73"/>
                <a:gd name="T20" fmla="*/ 22 w 68"/>
                <a:gd name="T21" fmla="*/ 13 h 73"/>
                <a:gd name="T22" fmla="*/ 18 w 68"/>
                <a:gd name="T23" fmla="*/ 20 h 73"/>
                <a:gd name="T24" fmla="*/ 18 w 68"/>
                <a:gd name="T25" fmla="*/ 25 h 73"/>
                <a:gd name="T26" fmla="*/ 21 w 68"/>
                <a:gd name="T27" fmla="*/ 27 h 73"/>
                <a:gd name="T28" fmla="*/ 26 w 68"/>
                <a:gd name="T29" fmla="*/ 25 h 73"/>
                <a:gd name="T30" fmla="*/ 30 w 68"/>
                <a:gd name="T31" fmla="*/ 20 h 73"/>
                <a:gd name="T32" fmla="*/ 34 w 68"/>
                <a:gd name="T33" fmla="*/ 16 h 73"/>
                <a:gd name="T34" fmla="*/ 46 w 68"/>
                <a:gd name="T35" fmla="*/ 10 h 73"/>
                <a:gd name="T36" fmla="*/ 51 w 68"/>
                <a:gd name="T37" fmla="*/ 11 h 73"/>
                <a:gd name="T38" fmla="*/ 54 w 68"/>
                <a:gd name="T39" fmla="*/ 15 h 73"/>
                <a:gd name="T40" fmla="*/ 53 w 68"/>
                <a:gd name="T41" fmla="*/ 21 h 73"/>
                <a:gd name="T42" fmla="*/ 49 w 68"/>
                <a:gd name="T43" fmla="*/ 27 h 73"/>
                <a:gd name="T44" fmla="*/ 43 w 68"/>
                <a:gd name="T45" fmla="*/ 33 h 73"/>
                <a:gd name="T46" fmla="*/ 34 w 68"/>
                <a:gd name="T47" fmla="*/ 38 h 73"/>
                <a:gd name="T48" fmla="*/ 24 w 68"/>
                <a:gd name="T49" fmla="*/ 45 h 73"/>
                <a:gd name="T50" fmla="*/ 8 w 68"/>
                <a:gd name="T51" fmla="*/ 56 h 73"/>
                <a:gd name="T52" fmla="*/ 4 w 68"/>
                <a:gd name="T53" fmla="*/ 61 h 73"/>
                <a:gd name="T54" fmla="*/ 1 w 68"/>
                <a:gd name="T55" fmla="*/ 66 h 73"/>
                <a:gd name="T56" fmla="*/ 1 w 68"/>
                <a:gd name="T57" fmla="*/ 71 h 73"/>
                <a:gd name="T58" fmla="*/ 6 w 68"/>
                <a:gd name="T59" fmla="*/ 73 h 73"/>
                <a:gd name="T60" fmla="*/ 42 w 68"/>
                <a:gd name="T61" fmla="*/ 73 h 73"/>
                <a:gd name="T62" fmla="*/ 48 w 68"/>
                <a:gd name="T63" fmla="*/ 71 h 73"/>
                <a:gd name="T64" fmla="*/ 51 w 68"/>
                <a:gd name="T65" fmla="*/ 67 h 73"/>
                <a:gd name="T66" fmla="*/ 51 w 68"/>
                <a:gd name="T67" fmla="*/ 63 h 73"/>
                <a:gd name="T68" fmla="*/ 45 w 68"/>
                <a:gd name="T69" fmla="*/ 61 h 73"/>
                <a:gd name="T70" fmla="*/ 19 w 68"/>
                <a:gd name="T71" fmla="*/ 61 h 73"/>
                <a:gd name="T72" fmla="*/ 23 w 68"/>
                <a:gd name="T73" fmla="*/ 58 h 73"/>
                <a:gd name="T74" fmla="*/ 37 w 68"/>
                <a:gd name="T75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73">
                  <a:moveTo>
                    <a:pt x="37" y="48"/>
                  </a:moveTo>
                  <a:cubicBezTo>
                    <a:pt x="43" y="44"/>
                    <a:pt x="48" y="41"/>
                    <a:pt x="51" y="39"/>
                  </a:cubicBezTo>
                  <a:cubicBezTo>
                    <a:pt x="53" y="38"/>
                    <a:pt x="56" y="35"/>
                    <a:pt x="60" y="32"/>
                  </a:cubicBezTo>
                  <a:cubicBezTo>
                    <a:pt x="63" y="28"/>
                    <a:pt x="65" y="25"/>
                    <a:pt x="67" y="21"/>
                  </a:cubicBezTo>
                  <a:cubicBezTo>
                    <a:pt x="68" y="18"/>
                    <a:pt x="68" y="15"/>
                    <a:pt x="68" y="13"/>
                  </a:cubicBezTo>
                  <a:cubicBezTo>
                    <a:pt x="68" y="11"/>
                    <a:pt x="67" y="8"/>
                    <a:pt x="66" y="7"/>
                  </a:cubicBezTo>
                  <a:cubicBezTo>
                    <a:pt x="65" y="5"/>
                    <a:pt x="64" y="3"/>
                    <a:pt x="62" y="2"/>
                  </a:cubicBezTo>
                  <a:cubicBezTo>
                    <a:pt x="59" y="1"/>
                    <a:pt x="55" y="0"/>
                    <a:pt x="50" y="0"/>
                  </a:cubicBezTo>
                  <a:cubicBezTo>
                    <a:pt x="46" y="0"/>
                    <a:pt x="42" y="0"/>
                    <a:pt x="38" y="2"/>
                  </a:cubicBezTo>
                  <a:cubicBezTo>
                    <a:pt x="35" y="3"/>
                    <a:pt x="31" y="5"/>
                    <a:pt x="29" y="7"/>
                  </a:cubicBezTo>
                  <a:cubicBezTo>
                    <a:pt x="26" y="9"/>
                    <a:pt x="23" y="11"/>
                    <a:pt x="22" y="13"/>
                  </a:cubicBezTo>
                  <a:cubicBezTo>
                    <a:pt x="20" y="16"/>
                    <a:pt x="18" y="18"/>
                    <a:pt x="18" y="20"/>
                  </a:cubicBezTo>
                  <a:cubicBezTo>
                    <a:pt x="17" y="22"/>
                    <a:pt x="17" y="24"/>
                    <a:pt x="18" y="25"/>
                  </a:cubicBezTo>
                  <a:cubicBezTo>
                    <a:pt x="18" y="26"/>
                    <a:pt x="19" y="27"/>
                    <a:pt x="21" y="27"/>
                  </a:cubicBezTo>
                  <a:cubicBezTo>
                    <a:pt x="23" y="27"/>
                    <a:pt x="25" y="26"/>
                    <a:pt x="26" y="25"/>
                  </a:cubicBezTo>
                  <a:cubicBezTo>
                    <a:pt x="27" y="23"/>
                    <a:pt x="29" y="22"/>
                    <a:pt x="30" y="20"/>
                  </a:cubicBezTo>
                  <a:cubicBezTo>
                    <a:pt x="32" y="17"/>
                    <a:pt x="33" y="16"/>
                    <a:pt x="34" y="16"/>
                  </a:cubicBezTo>
                  <a:cubicBezTo>
                    <a:pt x="37" y="12"/>
                    <a:pt x="41" y="10"/>
                    <a:pt x="46" y="10"/>
                  </a:cubicBezTo>
                  <a:cubicBezTo>
                    <a:pt x="48" y="10"/>
                    <a:pt x="50" y="10"/>
                    <a:pt x="51" y="11"/>
                  </a:cubicBezTo>
                  <a:cubicBezTo>
                    <a:pt x="52" y="12"/>
                    <a:pt x="53" y="13"/>
                    <a:pt x="54" y="15"/>
                  </a:cubicBezTo>
                  <a:cubicBezTo>
                    <a:pt x="54" y="17"/>
                    <a:pt x="54" y="19"/>
                    <a:pt x="53" y="21"/>
                  </a:cubicBezTo>
                  <a:cubicBezTo>
                    <a:pt x="52" y="23"/>
                    <a:pt x="51" y="25"/>
                    <a:pt x="49" y="27"/>
                  </a:cubicBezTo>
                  <a:cubicBezTo>
                    <a:pt x="48" y="29"/>
                    <a:pt x="46" y="31"/>
                    <a:pt x="43" y="33"/>
                  </a:cubicBezTo>
                  <a:cubicBezTo>
                    <a:pt x="41" y="35"/>
                    <a:pt x="38" y="36"/>
                    <a:pt x="34" y="38"/>
                  </a:cubicBezTo>
                  <a:cubicBezTo>
                    <a:pt x="33" y="39"/>
                    <a:pt x="29" y="42"/>
                    <a:pt x="24" y="45"/>
                  </a:cubicBezTo>
                  <a:cubicBezTo>
                    <a:pt x="20" y="48"/>
                    <a:pt x="14" y="52"/>
                    <a:pt x="8" y="56"/>
                  </a:cubicBezTo>
                  <a:cubicBezTo>
                    <a:pt x="7" y="58"/>
                    <a:pt x="5" y="59"/>
                    <a:pt x="4" y="61"/>
                  </a:cubicBezTo>
                  <a:cubicBezTo>
                    <a:pt x="2" y="63"/>
                    <a:pt x="1" y="65"/>
                    <a:pt x="1" y="66"/>
                  </a:cubicBezTo>
                  <a:cubicBezTo>
                    <a:pt x="0" y="68"/>
                    <a:pt x="0" y="69"/>
                    <a:pt x="1" y="71"/>
                  </a:cubicBezTo>
                  <a:cubicBezTo>
                    <a:pt x="2" y="72"/>
                    <a:pt x="4" y="73"/>
                    <a:pt x="6" y="73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5" y="73"/>
                    <a:pt x="46" y="72"/>
                    <a:pt x="48" y="71"/>
                  </a:cubicBezTo>
                  <a:cubicBezTo>
                    <a:pt x="49" y="70"/>
                    <a:pt x="50" y="68"/>
                    <a:pt x="51" y="67"/>
                  </a:cubicBezTo>
                  <a:cubicBezTo>
                    <a:pt x="52" y="65"/>
                    <a:pt x="51" y="64"/>
                    <a:pt x="51" y="63"/>
                  </a:cubicBezTo>
                  <a:cubicBezTo>
                    <a:pt x="50" y="62"/>
                    <a:pt x="48" y="61"/>
                    <a:pt x="45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21" y="60"/>
                    <a:pt x="22" y="59"/>
                    <a:pt x="23" y="58"/>
                  </a:cubicBezTo>
                  <a:cubicBezTo>
                    <a:pt x="26" y="56"/>
                    <a:pt x="30" y="52"/>
                    <a:pt x="37" y="4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54"/>
            <p:cNvSpPr>
              <a:spLocks noEditPoints="1"/>
            </p:cNvSpPr>
            <p:nvPr/>
          </p:nvSpPr>
          <p:spPr bwMode="auto">
            <a:xfrm>
              <a:off x="767946" y="5903151"/>
              <a:ext cx="537353" cy="564040"/>
            </a:xfrm>
            <a:custGeom>
              <a:avLst/>
              <a:gdLst>
                <a:gd name="T0" fmla="*/ 166 w 315"/>
                <a:gd name="T1" fmla="*/ 0 h 331"/>
                <a:gd name="T2" fmla="*/ 0 w 315"/>
                <a:gd name="T3" fmla="*/ 165 h 331"/>
                <a:gd name="T4" fmla="*/ 166 w 315"/>
                <a:gd name="T5" fmla="*/ 331 h 331"/>
                <a:gd name="T6" fmla="*/ 309 w 315"/>
                <a:gd name="T7" fmla="*/ 248 h 331"/>
                <a:gd name="T8" fmla="*/ 237 w 315"/>
                <a:gd name="T9" fmla="*/ 248 h 331"/>
                <a:gd name="T10" fmla="*/ 166 w 315"/>
                <a:gd name="T11" fmla="*/ 275 h 331"/>
                <a:gd name="T12" fmla="*/ 56 w 315"/>
                <a:gd name="T13" fmla="*/ 165 h 331"/>
                <a:gd name="T14" fmla="*/ 166 w 315"/>
                <a:gd name="T15" fmla="*/ 56 h 331"/>
                <a:gd name="T16" fmla="*/ 248 w 315"/>
                <a:gd name="T17" fmla="*/ 93 h 331"/>
                <a:gd name="T18" fmla="*/ 248 w 315"/>
                <a:gd name="T19" fmla="*/ 93 h 331"/>
                <a:gd name="T20" fmla="*/ 315 w 315"/>
                <a:gd name="T21" fmla="*/ 93 h 331"/>
                <a:gd name="T22" fmla="*/ 166 w 315"/>
                <a:gd name="T23" fmla="*/ 0 h 331"/>
                <a:gd name="T24" fmla="*/ 35 w 315"/>
                <a:gd name="T25" fmla="*/ 175 h 331"/>
                <a:gd name="T26" fmla="*/ 25 w 315"/>
                <a:gd name="T27" fmla="*/ 165 h 331"/>
                <a:gd name="T28" fmla="*/ 35 w 315"/>
                <a:gd name="T29" fmla="*/ 155 h 331"/>
                <a:gd name="T30" fmla="*/ 44 w 315"/>
                <a:gd name="T31" fmla="*/ 165 h 331"/>
                <a:gd name="T32" fmla="*/ 35 w 315"/>
                <a:gd name="T33" fmla="*/ 175 h 331"/>
                <a:gd name="T34" fmla="*/ 163 w 315"/>
                <a:gd name="T35" fmla="*/ 283 h 331"/>
                <a:gd name="T36" fmla="*/ 172 w 315"/>
                <a:gd name="T37" fmla="*/ 292 h 331"/>
                <a:gd name="T38" fmla="*/ 163 w 315"/>
                <a:gd name="T39" fmla="*/ 302 h 331"/>
                <a:gd name="T40" fmla="*/ 153 w 315"/>
                <a:gd name="T41" fmla="*/ 292 h 331"/>
                <a:gd name="T42" fmla="*/ 163 w 315"/>
                <a:gd name="T43" fmla="*/ 283 h 331"/>
                <a:gd name="T44" fmla="*/ 167 w 315"/>
                <a:gd name="T45" fmla="*/ 45 h 331"/>
                <a:gd name="T46" fmla="*/ 158 w 315"/>
                <a:gd name="T47" fmla="*/ 35 h 331"/>
                <a:gd name="T48" fmla="*/ 167 w 315"/>
                <a:gd name="T49" fmla="*/ 25 h 331"/>
                <a:gd name="T50" fmla="*/ 177 w 315"/>
                <a:gd name="T51" fmla="*/ 35 h 331"/>
                <a:gd name="T52" fmla="*/ 167 w 315"/>
                <a:gd name="T53" fmla="*/ 4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5" h="331">
                  <a:moveTo>
                    <a:pt x="166" y="0"/>
                  </a:moveTo>
                  <a:cubicBezTo>
                    <a:pt x="74" y="0"/>
                    <a:pt x="0" y="74"/>
                    <a:pt x="0" y="165"/>
                  </a:cubicBezTo>
                  <a:cubicBezTo>
                    <a:pt x="0" y="257"/>
                    <a:pt x="74" y="331"/>
                    <a:pt x="166" y="331"/>
                  </a:cubicBezTo>
                  <a:cubicBezTo>
                    <a:pt x="227" y="331"/>
                    <a:pt x="280" y="298"/>
                    <a:pt x="309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18" y="265"/>
                    <a:pt x="193" y="275"/>
                    <a:pt x="166" y="275"/>
                  </a:cubicBezTo>
                  <a:cubicBezTo>
                    <a:pt x="105" y="275"/>
                    <a:pt x="56" y="226"/>
                    <a:pt x="56" y="165"/>
                  </a:cubicBezTo>
                  <a:cubicBezTo>
                    <a:pt x="56" y="105"/>
                    <a:pt x="105" y="56"/>
                    <a:pt x="166" y="56"/>
                  </a:cubicBezTo>
                  <a:cubicBezTo>
                    <a:pt x="199" y="56"/>
                    <a:pt x="228" y="70"/>
                    <a:pt x="248" y="93"/>
                  </a:cubicBezTo>
                  <a:cubicBezTo>
                    <a:pt x="248" y="93"/>
                    <a:pt x="248" y="93"/>
                    <a:pt x="248" y="93"/>
                  </a:cubicBezTo>
                  <a:cubicBezTo>
                    <a:pt x="315" y="93"/>
                    <a:pt x="315" y="93"/>
                    <a:pt x="315" y="93"/>
                  </a:cubicBezTo>
                  <a:cubicBezTo>
                    <a:pt x="288" y="38"/>
                    <a:pt x="231" y="0"/>
                    <a:pt x="166" y="0"/>
                  </a:cubicBezTo>
                  <a:close/>
                  <a:moveTo>
                    <a:pt x="35" y="175"/>
                  </a:moveTo>
                  <a:cubicBezTo>
                    <a:pt x="29" y="175"/>
                    <a:pt x="25" y="171"/>
                    <a:pt x="25" y="165"/>
                  </a:cubicBezTo>
                  <a:cubicBezTo>
                    <a:pt x="25" y="160"/>
                    <a:pt x="29" y="155"/>
                    <a:pt x="35" y="155"/>
                  </a:cubicBezTo>
                  <a:cubicBezTo>
                    <a:pt x="40" y="155"/>
                    <a:pt x="44" y="160"/>
                    <a:pt x="44" y="165"/>
                  </a:cubicBezTo>
                  <a:cubicBezTo>
                    <a:pt x="44" y="171"/>
                    <a:pt x="40" y="175"/>
                    <a:pt x="35" y="175"/>
                  </a:cubicBezTo>
                  <a:close/>
                  <a:moveTo>
                    <a:pt x="163" y="283"/>
                  </a:moveTo>
                  <a:cubicBezTo>
                    <a:pt x="168" y="283"/>
                    <a:pt x="172" y="287"/>
                    <a:pt x="172" y="292"/>
                  </a:cubicBezTo>
                  <a:cubicBezTo>
                    <a:pt x="172" y="298"/>
                    <a:pt x="168" y="302"/>
                    <a:pt x="163" y="302"/>
                  </a:cubicBezTo>
                  <a:cubicBezTo>
                    <a:pt x="157" y="302"/>
                    <a:pt x="153" y="298"/>
                    <a:pt x="153" y="292"/>
                  </a:cubicBezTo>
                  <a:cubicBezTo>
                    <a:pt x="153" y="287"/>
                    <a:pt x="157" y="283"/>
                    <a:pt x="163" y="283"/>
                  </a:cubicBezTo>
                  <a:close/>
                  <a:moveTo>
                    <a:pt x="167" y="45"/>
                  </a:moveTo>
                  <a:cubicBezTo>
                    <a:pt x="162" y="45"/>
                    <a:pt x="158" y="40"/>
                    <a:pt x="158" y="35"/>
                  </a:cubicBezTo>
                  <a:cubicBezTo>
                    <a:pt x="158" y="30"/>
                    <a:pt x="162" y="25"/>
                    <a:pt x="167" y="25"/>
                  </a:cubicBezTo>
                  <a:cubicBezTo>
                    <a:pt x="173" y="25"/>
                    <a:pt x="177" y="30"/>
                    <a:pt x="177" y="35"/>
                  </a:cubicBezTo>
                  <a:cubicBezTo>
                    <a:pt x="177" y="40"/>
                    <a:pt x="173" y="45"/>
                    <a:pt x="167" y="45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55"/>
            <p:cNvSpPr/>
            <p:nvPr/>
          </p:nvSpPr>
          <p:spPr bwMode="auto">
            <a:xfrm>
              <a:off x="916529" y="6167139"/>
              <a:ext cx="144977" cy="98816"/>
            </a:xfrm>
            <a:custGeom>
              <a:avLst/>
              <a:gdLst>
                <a:gd name="T0" fmla="*/ 47 w 85"/>
                <a:gd name="T1" fmla="*/ 52 h 58"/>
                <a:gd name="T2" fmla="*/ 50 w 85"/>
                <a:gd name="T3" fmla="*/ 56 h 58"/>
                <a:gd name="T4" fmla="*/ 56 w 85"/>
                <a:gd name="T5" fmla="*/ 55 h 58"/>
                <a:gd name="T6" fmla="*/ 84 w 85"/>
                <a:gd name="T7" fmla="*/ 7 h 58"/>
                <a:gd name="T8" fmla="*/ 82 w 85"/>
                <a:gd name="T9" fmla="*/ 1 h 58"/>
                <a:gd name="T10" fmla="*/ 82 w 85"/>
                <a:gd name="T11" fmla="*/ 1 h 58"/>
                <a:gd name="T12" fmla="*/ 81 w 85"/>
                <a:gd name="T13" fmla="*/ 1 h 58"/>
                <a:gd name="T14" fmla="*/ 79 w 85"/>
                <a:gd name="T15" fmla="*/ 0 h 58"/>
                <a:gd name="T16" fmla="*/ 5 w 85"/>
                <a:gd name="T17" fmla="*/ 0 h 58"/>
                <a:gd name="T18" fmla="*/ 1 w 85"/>
                <a:gd name="T19" fmla="*/ 2 h 58"/>
                <a:gd name="T20" fmla="*/ 0 w 85"/>
                <a:gd name="T21" fmla="*/ 5 h 58"/>
                <a:gd name="T22" fmla="*/ 5 w 85"/>
                <a:gd name="T23" fmla="*/ 10 h 58"/>
                <a:gd name="T24" fmla="*/ 71 w 85"/>
                <a:gd name="T25" fmla="*/ 10 h 58"/>
                <a:gd name="T26" fmla="*/ 47 w 85"/>
                <a:gd name="T27" fmla="*/ 51 h 58"/>
                <a:gd name="T28" fmla="*/ 47 w 85"/>
                <a:gd name="T29" fmla="*/ 5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58">
                  <a:moveTo>
                    <a:pt x="47" y="52"/>
                  </a:moveTo>
                  <a:cubicBezTo>
                    <a:pt x="47" y="54"/>
                    <a:pt x="48" y="55"/>
                    <a:pt x="50" y="56"/>
                  </a:cubicBezTo>
                  <a:cubicBezTo>
                    <a:pt x="52" y="58"/>
                    <a:pt x="55" y="57"/>
                    <a:pt x="56" y="55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5" y="5"/>
                    <a:pt x="84" y="3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1" y="1"/>
                  </a:cubicBezTo>
                  <a:cubicBezTo>
                    <a:pt x="81" y="1"/>
                    <a:pt x="80" y="0"/>
                    <a:pt x="7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2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41" name="直接连接符 40"/>
          <p:cNvCxnSpPr/>
          <p:nvPr/>
        </p:nvCxnSpPr>
        <p:spPr>
          <a:xfrm>
            <a:off x="2086940" y="4970519"/>
            <a:ext cx="3572" cy="1620120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90829" y="5341411"/>
            <a:ext cx="222569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zh-CN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2B/2C</a:t>
            </a:r>
            <a:r>
              <a:rPr lang="zh-CN" altLang="en-US" sz="1400" b="1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终端管理统一</a:t>
            </a:r>
            <a:endParaRPr lang="zh-CN" altLang="en-US" sz="1400" b="1" dirty="0">
              <a:solidFill>
                <a:prstClr val="white">
                  <a:lumMod val="6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126792" y="4975834"/>
            <a:ext cx="2592842" cy="161480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cs typeface="+mn-ea"/>
              </a:rPr>
              <a:t>网络简单：</a:t>
            </a:r>
            <a:endParaRPr lang="en-US" altLang="zh-CN" sz="1200" b="1" dirty="0">
              <a:solidFill>
                <a:prstClr val="black"/>
              </a:solidFill>
              <a:cs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cs typeface="+mn-ea"/>
              </a:rPr>
              <a:t>2B/2C网络运营商统一建设，统一网络架构，统一管理</a:t>
            </a:r>
            <a:endParaRPr lang="zh-CN" altLang="en-US" sz="1200" dirty="0">
              <a:solidFill>
                <a:prstClr val="black"/>
              </a:solidFill>
              <a:cs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1200" b="1" dirty="0">
                <a:solidFill>
                  <a:prstClr val="black"/>
                </a:solidFill>
                <a:cs typeface="+mn-ea"/>
              </a:rPr>
              <a:t>维护简单：</a:t>
            </a:r>
            <a:endParaRPr lang="en-US" altLang="zh-CN" sz="1200" b="1" dirty="0">
              <a:solidFill>
                <a:prstClr val="black"/>
              </a:solidFill>
              <a:cs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zh-CN" altLang="en-US" sz="1200" dirty="0">
                <a:solidFill>
                  <a:prstClr val="black"/>
                </a:solidFill>
                <a:cs typeface="+mn-ea"/>
              </a:rPr>
              <a:t>运营商集中运维，故障高效响应，24h内现场维护，无需校方配备专业网络运维团队</a:t>
            </a:r>
            <a:endParaRPr lang="zh-CN" altLang="en-US" sz="1200" dirty="0">
              <a:solidFill>
                <a:prstClr val="black"/>
              </a:solidFill>
              <a:cs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91551" y="4946310"/>
            <a:ext cx="1569660" cy="3485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58165" fontAlgn="ctr">
              <a:lnSpc>
                <a:spcPct val="90000"/>
              </a:lnSpc>
              <a:spcBef>
                <a:spcPct val="0"/>
              </a:spcBef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网络管理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省心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sp>
        <p:nvSpPr>
          <p:cNvPr id="48" name="任意多边形 8"/>
          <p:cNvSpPr/>
          <p:nvPr/>
        </p:nvSpPr>
        <p:spPr>
          <a:xfrm rot="10800000">
            <a:off x="1020" y="582307"/>
            <a:ext cx="3010286" cy="509915"/>
          </a:xfrm>
          <a:custGeom>
            <a:avLst/>
            <a:gdLst>
              <a:gd name="connsiteX0" fmla="*/ 534057 w 4324792"/>
              <a:gd name="connsiteY0" fmla="*/ 0 h 1068114"/>
              <a:gd name="connsiteX1" fmla="*/ 534067 w 4324792"/>
              <a:gd name="connsiteY1" fmla="*/ 1 h 1068114"/>
              <a:gd name="connsiteX2" fmla="*/ 4324792 w 4324792"/>
              <a:gd name="connsiteY2" fmla="*/ 1 h 1068114"/>
              <a:gd name="connsiteX3" fmla="*/ 4324792 w 4324792"/>
              <a:gd name="connsiteY3" fmla="*/ 1068114 h 1068114"/>
              <a:gd name="connsiteX4" fmla="*/ 534057 w 4324792"/>
              <a:gd name="connsiteY4" fmla="*/ 1068114 h 1068114"/>
              <a:gd name="connsiteX5" fmla="*/ 0 w 4324792"/>
              <a:gd name="connsiteY5" fmla="*/ 534057 h 1068114"/>
              <a:gd name="connsiteX6" fmla="*/ 534057 w 4324792"/>
              <a:gd name="connsiteY6" fmla="*/ 0 h 106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792" h="1068114">
                <a:moveTo>
                  <a:pt x="534057" y="0"/>
                </a:moveTo>
                <a:lnTo>
                  <a:pt x="534067" y="1"/>
                </a:lnTo>
                <a:lnTo>
                  <a:pt x="4324792" y="1"/>
                </a:lnTo>
                <a:lnTo>
                  <a:pt x="4324792" y="1068114"/>
                </a:lnTo>
                <a:lnTo>
                  <a:pt x="534057" y="1068114"/>
                </a:lnTo>
                <a:cubicBezTo>
                  <a:pt x="239105" y="1068114"/>
                  <a:pt x="0" y="829009"/>
                  <a:pt x="0" y="534057"/>
                </a:cubicBezTo>
                <a:cubicBezTo>
                  <a:pt x="0" y="239105"/>
                  <a:pt x="239105" y="0"/>
                  <a:pt x="534057" y="0"/>
                </a:cubicBezTo>
                <a:close/>
              </a:path>
            </a:pathLst>
          </a:cu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98" y="661907"/>
            <a:ext cx="3226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三大亮点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07192" y="6782971"/>
            <a:ext cx="3226710" cy="509915"/>
            <a:chOff x="-81015" y="7167724"/>
            <a:chExt cx="3226710" cy="509915"/>
          </a:xfrm>
        </p:grpSpPr>
        <p:sp>
          <p:nvSpPr>
            <p:cNvPr id="49" name="任意多边形 8"/>
            <p:cNvSpPr/>
            <p:nvPr/>
          </p:nvSpPr>
          <p:spPr>
            <a:xfrm rot="10800000">
              <a:off x="-14127" y="7167724"/>
              <a:ext cx="3010286" cy="509915"/>
            </a:xfrm>
            <a:custGeom>
              <a:avLst/>
              <a:gdLst>
                <a:gd name="connsiteX0" fmla="*/ 534057 w 4324792"/>
                <a:gd name="connsiteY0" fmla="*/ 0 h 1068114"/>
                <a:gd name="connsiteX1" fmla="*/ 534067 w 4324792"/>
                <a:gd name="connsiteY1" fmla="*/ 1 h 1068114"/>
                <a:gd name="connsiteX2" fmla="*/ 4324792 w 4324792"/>
                <a:gd name="connsiteY2" fmla="*/ 1 h 1068114"/>
                <a:gd name="connsiteX3" fmla="*/ 4324792 w 4324792"/>
                <a:gd name="connsiteY3" fmla="*/ 1068114 h 1068114"/>
                <a:gd name="connsiteX4" fmla="*/ 534057 w 4324792"/>
                <a:gd name="connsiteY4" fmla="*/ 1068114 h 1068114"/>
                <a:gd name="connsiteX5" fmla="*/ 0 w 4324792"/>
                <a:gd name="connsiteY5" fmla="*/ 534057 h 1068114"/>
                <a:gd name="connsiteX6" fmla="*/ 534057 w 4324792"/>
                <a:gd name="connsiteY6" fmla="*/ 0 h 106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792" h="1068114">
                  <a:moveTo>
                    <a:pt x="534057" y="0"/>
                  </a:moveTo>
                  <a:lnTo>
                    <a:pt x="534067" y="1"/>
                  </a:lnTo>
                  <a:lnTo>
                    <a:pt x="4324792" y="1"/>
                  </a:lnTo>
                  <a:lnTo>
                    <a:pt x="4324792" y="1068114"/>
                  </a:lnTo>
                  <a:lnTo>
                    <a:pt x="534057" y="1068114"/>
                  </a:lnTo>
                  <a:cubicBezTo>
                    <a:pt x="239105" y="1068114"/>
                    <a:pt x="0" y="829009"/>
                    <a:pt x="0" y="534057"/>
                  </a:cubicBezTo>
                  <a:cubicBezTo>
                    <a:pt x="0" y="239105"/>
                    <a:pt x="239105" y="0"/>
                    <a:pt x="534057" y="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-81015" y="7237507"/>
              <a:ext cx="3226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专网优势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1051190" y="7408777"/>
            <a:ext cx="127635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5G</a:t>
            </a:r>
            <a:r>
              <a:rPr lang="zh-CN" altLang="en-US" sz="16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网络切片</a:t>
            </a:r>
            <a:endParaRPr lang="zh-CN" altLang="en-US" sz="16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319085" y="7347853"/>
            <a:ext cx="613568" cy="910050"/>
            <a:chOff x="5455566" y="1446212"/>
            <a:chExt cx="750728" cy="1113488"/>
          </a:xfrm>
        </p:grpSpPr>
        <p:grpSp>
          <p:nvGrpSpPr>
            <p:cNvPr id="61" name="组合 60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63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64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2" name="文本框 61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01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69" name="图片 68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03770" y="7863661"/>
            <a:ext cx="3770735" cy="90070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4174" y="8800365"/>
            <a:ext cx="400800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联通5G切片产品通过对5G无线网、承载网和核心网端到端配置，实现端到端逻辑隔离，高优先级保障5G随行专网业务，打造5G专网极致体验。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70" name="直接连接符 69"/>
          <p:cNvCxnSpPr/>
          <p:nvPr/>
        </p:nvCxnSpPr>
        <p:spPr>
          <a:xfrm flipH="1">
            <a:off x="873157" y="7761996"/>
            <a:ext cx="4132231" cy="11861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441" y="1403422"/>
            <a:ext cx="3992771" cy="1117455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45537" y="675857"/>
            <a:ext cx="613568" cy="910050"/>
            <a:chOff x="5455566" y="1446212"/>
            <a:chExt cx="750728" cy="1113488"/>
          </a:xfrm>
        </p:grpSpPr>
        <p:grpSp>
          <p:nvGrpSpPr>
            <p:cNvPr id="20" name="组合 19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22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23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4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1" name="文本框 20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02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07916" y="773289"/>
            <a:ext cx="1632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边缘</a:t>
            </a:r>
            <a:r>
              <a:rPr lang="en-US" altLang="zh-CN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MEC</a:t>
            </a:r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产品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793715" y="1135402"/>
            <a:ext cx="4211673" cy="12635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94316" y="2613588"/>
            <a:ext cx="41592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联通边缘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产品是基于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网络和边缘计算能力，构建在移动网络边缘基础设施之上的云平台，一站式提供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融合，开放，联动，弹性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融合服务，用户业务下沉至运营商侧边缘，有效降低计算时延和成本。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53477" y="3824558"/>
            <a:ext cx="613568" cy="910050"/>
            <a:chOff x="5455566" y="1446212"/>
            <a:chExt cx="750728" cy="1113488"/>
          </a:xfrm>
        </p:grpSpPr>
        <p:grpSp>
          <p:nvGrpSpPr>
            <p:cNvPr id="47" name="组合 46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49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50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51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8" name="文本框 47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03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907916" y="383803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一校多园区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808028" y="4232242"/>
            <a:ext cx="4197360" cy="8086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52321" y="4467212"/>
            <a:ext cx="4075886" cy="2188109"/>
            <a:chOff x="667790" y="4301586"/>
            <a:chExt cx="4075886" cy="2188109"/>
          </a:xfrm>
        </p:grpSpPr>
        <p:sp>
          <p:nvSpPr>
            <p:cNvPr id="98" name="圆角矩形 97"/>
            <p:cNvSpPr/>
            <p:nvPr/>
          </p:nvSpPr>
          <p:spPr>
            <a:xfrm>
              <a:off x="1855216" y="4341244"/>
              <a:ext cx="595035" cy="15793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3140345" y="4326412"/>
              <a:ext cx="595035" cy="17865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67790" y="4301586"/>
              <a:ext cx="4075886" cy="2188109"/>
              <a:chOff x="667790" y="4301586"/>
              <a:chExt cx="4075886" cy="2188109"/>
            </a:xfrm>
          </p:grpSpPr>
          <p:pic>
            <p:nvPicPr>
              <p:cNvPr id="134" name="图片 133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535624">
                <a:off x="1776764" y="4675410"/>
                <a:ext cx="154212" cy="314730"/>
              </a:xfrm>
              <a:prstGeom prst="rect">
                <a:avLst/>
              </a:prstGeom>
            </p:spPr>
          </p:pic>
          <p:pic>
            <p:nvPicPr>
              <p:cNvPr id="153" name="图片 152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345144">
                <a:off x="2345005" y="4431535"/>
                <a:ext cx="220184" cy="220430"/>
              </a:xfrm>
              <a:prstGeom prst="rect">
                <a:avLst/>
              </a:prstGeom>
            </p:spPr>
          </p:pic>
          <p:pic>
            <p:nvPicPr>
              <p:cNvPr id="155" name="图片 154"/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90474">
                <a:off x="3157221" y="4488834"/>
                <a:ext cx="220184" cy="220430"/>
              </a:xfrm>
              <a:prstGeom prst="rect">
                <a:avLst/>
              </a:prstGeom>
            </p:spPr>
          </p:pic>
          <p:pic>
            <p:nvPicPr>
              <p:cNvPr id="157" name="图片 156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26885">
                <a:off x="3641525" y="4660635"/>
                <a:ext cx="154212" cy="314730"/>
              </a:xfrm>
              <a:prstGeom prst="rect">
                <a:avLst/>
              </a:prstGeom>
            </p:spPr>
          </p:pic>
          <p:sp>
            <p:nvSpPr>
              <p:cNvPr id="103" name="圆角矩形 102"/>
              <p:cNvSpPr/>
              <p:nvPr/>
            </p:nvSpPr>
            <p:spPr>
              <a:xfrm>
                <a:off x="3809106" y="4590852"/>
                <a:ext cx="595035" cy="19577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圆角矩形 3"/>
              <p:cNvSpPr/>
              <p:nvPr/>
            </p:nvSpPr>
            <p:spPr>
              <a:xfrm>
                <a:off x="1167406" y="4639257"/>
                <a:ext cx="595035" cy="188121"/>
              </a:xfrm>
              <a:prstGeom prst="roundRect">
                <a:avLst/>
              </a:prstGeom>
              <a:solidFill>
                <a:srgbClr val="F2CFB8">
                  <a:alpha val="7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31" name="图片 6" descr="云"/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8759" y="4602706"/>
                <a:ext cx="2034939" cy="69701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2" name="文本框 131"/>
              <p:cNvSpPr txBox="1"/>
              <p:nvPr/>
            </p:nvSpPr>
            <p:spPr>
              <a:xfrm>
                <a:off x="2012440" y="4857972"/>
                <a:ext cx="14414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3765"/>
                <a:r>
                  <a:rPr lang="zh-CN" altLang="en-US" sz="140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联通产业互联网</a:t>
                </a:r>
                <a:endPara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文本框 188"/>
              <p:cNvSpPr txBox="1"/>
              <p:nvPr/>
            </p:nvSpPr>
            <p:spPr>
              <a:xfrm>
                <a:off x="1166265" y="462687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科研平台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pic>
            <p:nvPicPr>
              <p:cNvPr id="135" name="图形 99" descr="传输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3905244">
                <a:off x="3493961" y="5238795"/>
                <a:ext cx="355740" cy="368207"/>
              </a:xfrm>
              <a:prstGeom prst="rect">
                <a:avLst/>
              </a:prstGeom>
            </p:spPr>
          </p:pic>
          <p:sp>
            <p:nvSpPr>
              <p:cNvPr id="136" name="文本框 135"/>
              <p:cNvSpPr txBox="1"/>
              <p:nvPr/>
            </p:nvSpPr>
            <p:spPr>
              <a:xfrm>
                <a:off x="1122198" y="6272824"/>
                <a:ext cx="66834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3765">
                  <a:defRPr/>
                </a:pPr>
                <a:r>
                  <a:rPr lang="zh-CN" altLang="en-US" sz="8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主校区</a:t>
                </a:r>
                <a:endParaRPr lang="en-US" altLang="zh-CN" sz="8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137" name="文本框 136"/>
              <p:cNvSpPr txBox="1"/>
              <p:nvPr/>
            </p:nvSpPr>
            <p:spPr>
              <a:xfrm>
                <a:off x="2606382" y="6274251"/>
                <a:ext cx="66834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3765">
                  <a:defRPr/>
                </a:pPr>
                <a:r>
                  <a:rPr lang="zh-CN" altLang="en-US" sz="8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分校区</a:t>
                </a:r>
                <a:r>
                  <a:rPr lang="en-US" altLang="zh-CN" sz="8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A</a:t>
                </a:r>
                <a:endParaRPr lang="en-US" altLang="zh-CN" sz="8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180" name="矩形 250"/>
              <p:cNvSpPr/>
              <p:nvPr/>
            </p:nvSpPr>
            <p:spPr bwMode="auto">
              <a:xfrm rot="10800000">
                <a:off x="940748" y="5653525"/>
                <a:ext cx="1085135" cy="641826"/>
              </a:xfrm>
              <a:prstGeom prst="rect">
                <a:avLst/>
              </a:prstGeom>
              <a:solidFill>
                <a:srgbClr val="BDD7EE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flat" dir="t"/>
              </a:scene3d>
            </p:spPr>
            <p:txBody>
              <a:bodyPr anchor="ctr"/>
              <a:lstStyle/>
              <a:p>
                <a:pPr algn="ctr" defTabSz="913765">
                  <a:buClr>
                    <a:srgbClr val="CC9900"/>
                  </a:buClr>
                  <a:defRPr/>
                </a:pPr>
                <a:endParaRPr lang="zh-CN" altLang="en-US" sz="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81" name="图片 18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298" y="5982065"/>
                <a:ext cx="233617" cy="263099"/>
              </a:xfrm>
              <a:prstGeom prst="rect">
                <a:avLst/>
              </a:prstGeom>
            </p:spPr>
          </p:pic>
          <p:pic>
            <p:nvPicPr>
              <p:cNvPr id="182" name="图片 309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3539" y="6124883"/>
                <a:ext cx="122114" cy="868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图片 310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628" y="6121881"/>
                <a:ext cx="126331" cy="89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图片 183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542" y="5974136"/>
                <a:ext cx="152643" cy="96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5" name="图片 311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7930" y="5975897"/>
                <a:ext cx="126185" cy="89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87" name="直接连接符 186"/>
              <p:cNvCxnSpPr/>
              <p:nvPr/>
            </p:nvCxnSpPr>
            <p:spPr>
              <a:xfrm>
                <a:off x="1544115" y="6092889"/>
                <a:ext cx="20626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2" name="矩形 250"/>
              <p:cNvSpPr/>
              <p:nvPr/>
            </p:nvSpPr>
            <p:spPr bwMode="auto">
              <a:xfrm rot="10800000">
                <a:off x="2313944" y="5660782"/>
                <a:ext cx="1101361" cy="628108"/>
              </a:xfrm>
              <a:prstGeom prst="rect">
                <a:avLst/>
              </a:prstGeom>
              <a:solidFill>
                <a:srgbClr val="BDD7EE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flat" dir="t"/>
              </a:scene3d>
            </p:spPr>
            <p:txBody>
              <a:bodyPr anchor="ctr"/>
              <a:lstStyle/>
              <a:p>
                <a:pPr algn="ctr" defTabSz="913765">
                  <a:buClr>
                    <a:srgbClr val="CC9900"/>
                  </a:buClr>
                </a:pPr>
                <a:endParaRPr lang="zh-CN" altLang="en-US" sz="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73" name="图片 17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227" y="5985821"/>
                <a:ext cx="237111" cy="289229"/>
              </a:xfrm>
              <a:prstGeom prst="rect">
                <a:avLst/>
              </a:prstGeom>
            </p:spPr>
          </p:pic>
          <p:pic>
            <p:nvPicPr>
              <p:cNvPr id="174" name="图片 309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3804" y="6122197"/>
                <a:ext cx="123940" cy="84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5" name="图片 310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8008" y="6119262"/>
                <a:ext cx="128220" cy="87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6" name="图片 175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1831" y="5974789"/>
                <a:ext cx="154926" cy="9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7" name="图片 311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8260" y="5976512"/>
                <a:ext cx="128072" cy="87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79" name="直接连接符 178"/>
              <p:cNvCxnSpPr/>
              <p:nvPr/>
            </p:nvCxnSpPr>
            <p:spPr>
              <a:xfrm>
                <a:off x="2926332" y="6090912"/>
                <a:ext cx="20934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4" name="矩形 250"/>
              <p:cNvSpPr/>
              <p:nvPr/>
            </p:nvSpPr>
            <p:spPr bwMode="auto">
              <a:xfrm rot="10800000">
                <a:off x="3619489" y="5653525"/>
                <a:ext cx="1124187" cy="619300"/>
              </a:xfrm>
              <a:prstGeom prst="rect">
                <a:avLst/>
              </a:prstGeom>
              <a:solidFill>
                <a:srgbClr val="BDD7EE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flat" dir="t"/>
              </a:scene3d>
            </p:spPr>
            <p:txBody>
              <a:bodyPr anchor="ctr"/>
              <a:lstStyle/>
              <a:p>
                <a:pPr algn="ctr" defTabSz="913765">
                  <a:buClr>
                    <a:srgbClr val="CC9900"/>
                  </a:buClr>
                </a:pPr>
                <a:endParaRPr lang="zh-CN" altLang="en-US" sz="4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65" name="图片 16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8256" y="5980848"/>
                <a:ext cx="242025" cy="291976"/>
              </a:xfrm>
              <a:prstGeom prst="rect">
                <a:avLst/>
              </a:prstGeom>
            </p:spPr>
          </p:pic>
          <p:pic>
            <p:nvPicPr>
              <p:cNvPr id="166" name="图片 309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9297" y="6107782"/>
                <a:ext cx="126509" cy="84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7" name="图片 310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9443" y="6104875"/>
                <a:ext cx="130878" cy="870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图片 167"/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3138" y="5961833"/>
                <a:ext cx="158137" cy="93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图片 311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13846" y="5963538"/>
                <a:ext cx="130726" cy="869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171" name="直接连接符 170"/>
              <p:cNvCxnSpPr/>
              <p:nvPr/>
            </p:nvCxnSpPr>
            <p:spPr>
              <a:xfrm>
                <a:off x="4244572" y="6076806"/>
                <a:ext cx="2136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1" name="文本框 140"/>
              <p:cNvSpPr txBox="1"/>
              <p:nvPr/>
            </p:nvSpPr>
            <p:spPr>
              <a:xfrm>
                <a:off x="3938831" y="6264702"/>
                <a:ext cx="66834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3765">
                  <a:defRPr/>
                </a:pPr>
                <a:r>
                  <a:rPr lang="zh-CN" altLang="en-US" sz="8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分校区</a:t>
                </a:r>
                <a:r>
                  <a:rPr lang="en-US" altLang="zh-CN" sz="800" b="1" kern="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+mn-ea"/>
                  </a:rPr>
                  <a:t>B</a:t>
                </a:r>
                <a:endParaRPr lang="en-US" altLang="zh-CN" sz="800" b="1" kern="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  <p:pic>
            <p:nvPicPr>
              <p:cNvPr id="142" name="图片 141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8134" y="5658414"/>
                <a:ext cx="330467" cy="191908"/>
              </a:xfrm>
              <a:prstGeom prst="rect">
                <a:avLst/>
              </a:prstGeom>
            </p:spPr>
          </p:pic>
          <p:sp>
            <p:nvSpPr>
              <p:cNvPr id="143" name="文本框 142"/>
              <p:cNvSpPr txBox="1"/>
              <p:nvPr/>
            </p:nvSpPr>
            <p:spPr>
              <a:xfrm>
                <a:off x="4023111" y="5632073"/>
                <a:ext cx="5902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边缘</a:t>
                </a:r>
                <a:r>
                  <a:rPr lang="en-US" altLang="zh-CN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MEC</a:t>
                </a:r>
                <a:endParaRPr lang="en-US" altLang="zh-CN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pic>
            <p:nvPicPr>
              <p:cNvPr id="144" name="图片 143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7715" y="5664955"/>
                <a:ext cx="330467" cy="191908"/>
              </a:xfrm>
              <a:prstGeom prst="rect">
                <a:avLst/>
              </a:prstGeom>
            </p:spPr>
          </p:pic>
          <p:sp>
            <p:nvSpPr>
              <p:cNvPr id="145" name="文本框 144"/>
              <p:cNvSpPr txBox="1"/>
              <p:nvPr/>
            </p:nvSpPr>
            <p:spPr>
              <a:xfrm>
                <a:off x="2717103" y="5648700"/>
                <a:ext cx="5902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边缘</a:t>
                </a:r>
                <a:r>
                  <a:rPr lang="en-US" altLang="zh-CN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MEC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pic>
            <p:nvPicPr>
              <p:cNvPr id="146" name="图片 145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2849" y="5664955"/>
                <a:ext cx="330467" cy="191908"/>
              </a:xfrm>
              <a:prstGeom prst="rect">
                <a:avLst/>
              </a:prstGeom>
            </p:spPr>
          </p:pic>
          <p:sp>
            <p:nvSpPr>
              <p:cNvPr id="147" name="文本框 146"/>
              <p:cNvSpPr txBox="1"/>
              <p:nvPr/>
            </p:nvSpPr>
            <p:spPr>
              <a:xfrm>
                <a:off x="1418581" y="5648493"/>
                <a:ext cx="5902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边缘</a:t>
                </a:r>
                <a:r>
                  <a:rPr lang="en-US" altLang="zh-CN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MEC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sp>
            <p:nvSpPr>
              <p:cNvPr id="148" name="Freeform 4"/>
              <p:cNvSpPr>
                <a:spLocks noChangeAspect="1"/>
              </p:cNvSpPr>
              <p:nvPr/>
            </p:nvSpPr>
            <p:spPr bwMode="auto">
              <a:xfrm>
                <a:off x="677585" y="5498211"/>
                <a:ext cx="569308" cy="296921"/>
              </a:xfrm>
              <a:custGeom>
                <a:avLst/>
                <a:gdLst>
                  <a:gd name="T0" fmla="*/ 4296 w 583"/>
                  <a:gd name="T1" fmla="*/ 4576 h 439"/>
                  <a:gd name="T2" fmla="*/ 7565 w 583"/>
                  <a:gd name="T3" fmla="*/ 2835 h 439"/>
                  <a:gd name="T4" fmla="*/ 13099 w 583"/>
                  <a:gd name="T5" fmla="*/ 3269 h 439"/>
                  <a:gd name="T6" fmla="*/ 15934 w 583"/>
                  <a:gd name="T7" fmla="*/ 6104 h 439"/>
                  <a:gd name="T8" fmla="*/ 16061 w 583"/>
                  <a:gd name="T9" fmla="*/ 9803 h 439"/>
                  <a:gd name="T10" fmla="*/ 12502 w 583"/>
                  <a:gd name="T11" fmla="*/ 11544 h 439"/>
                  <a:gd name="T12" fmla="*/ 9143 w 583"/>
                  <a:gd name="T13" fmla="*/ 12142 h 439"/>
                  <a:gd name="T14" fmla="*/ 5166 w 583"/>
                  <a:gd name="T15" fmla="*/ 11613 h 439"/>
                  <a:gd name="T16" fmla="*/ 2671 w 583"/>
                  <a:gd name="T17" fmla="*/ 9123 h 439"/>
                  <a:gd name="T18" fmla="*/ 4296 w 583"/>
                  <a:gd name="T19" fmla="*/ 4576 h 43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83"/>
                  <a:gd name="T31" fmla="*/ 0 h 439"/>
                  <a:gd name="T32" fmla="*/ 583 w 583"/>
                  <a:gd name="T33" fmla="*/ 439 h 43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83" h="439">
                    <a:moveTo>
                      <a:pt x="138" y="147"/>
                    </a:moveTo>
                    <a:cubicBezTo>
                      <a:pt x="144" y="78"/>
                      <a:pt x="201" y="68"/>
                      <a:pt x="243" y="91"/>
                    </a:cubicBezTo>
                    <a:cubicBezTo>
                      <a:pt x="276" y="24"/>
                      <a:pt x="384" y="0"/>
                      <a:pt x="421" y="105"/>
                    </a:cubicBezTo>
                    <a:cubicBezTo>
                      <a:pt x="492" y="105"/>
                      <a:pt x="512" y="143"/>
                      <a:pt x="512" y="196"/>
                    </a:cubicBezTo>
                    <a:cubicBezTo>
                      <a:pt x="583" y="223"/>
                      <a:pt x="577" y="298"/>
                      <a:pt x="516" y="315"/>
                    </a:cubicBezTo>
                    <a:cubicBezTo>
                      <a:pt x="499" y="389"/>
                      <a:pt x="449" y="392"/>
                      <a:pt x="402" y="371"/>
                    </a:cubicBezTo>
                    <a:cubicBezTo>
                      <a:pt x="359" y="421"/>
                      <a:pt x="314" y="402"/>
                      <a:pt x="294" y="390"/>
                    </a:cubicBezTo>
                    <a:cubicBezTo>
                      <a:pt x="255" y="418"/>
                      <a:pt x="212" y="439"/>
                      <a:pt x="166" y="373"/>
                    </a:cubicBezTo>
                    <a:cubicBezTo>
                      <a:pt x="62" y="389"/>
                      <a:pt x="86" y="293"/>
                      <a:pt x="86" y="293"/>
                    </a:cubicBezTo>
                    <a:cubicBezTo>
                      <a:pt x="86" y="293"/>
                      <a:pt x="0" y="193"/>
                      <a:pt x="138" y="14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p:spPr>
            <p:txBody>
              <a:bodyPr anchor="ctr"/>
              <a:lstStyle/>
              <a:p>
                <a:pPr defTabSz="913765">
                  <a:defRPr/>
                </a:pPr>
                <a:endParaRPr lang="en-US" sz="800" kern="0">
                  <a:solidFill>
                    <a:prstClr val="black"/>
                  </a:solidFill>
                  <a:latin typeface="等线" panose="02010600030101010101" charset="-122"/>
                </a:endParaRPr>
              </a:p>
            </p:txBody>
          </p:sp>
          <p:sp>
            <p:nvSpPr>
              <p:cNvPr id="149" name="文本框 148"/>
              <p:cNvSpPr txBox="1"/>
              <p:nvPr/>
            </p:nvSpPr>
            <p:spPr>
              <a:xfrm>
                <a:off x="667790" y="5553718"/>
                <a:ext cx="60321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3765"/>
                <a:r>
                  <a:rPr lang="zh-CN" altLang="en-US" sz="800" dirty="0">
                    <a:solidFill>
                      <a:schemeClr val="accent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校园内网</a:t>
                </a:r>
                <a:endParaRPr lang="zh-CN" altLang="en-US" sz="800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50" name="图形 99" descr="传输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8268635">
                <a:off x="1679434" y="5250072"/>
                <a:ext cx="355740" cy="368207"/>
              </a:xfrm>
              <a:prstGeom prst="rect">
                <a:avLst/>
              </a:prstGeom>
            </p:spPr>
          </p:pic>
          <p:pic>
            <p:nvPicPr>
              <p:cNvPr id="151" name="图形 99" descr="传输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16200000">
                <a:off x="2588359" y="5249092"/>
                <a:ext cx="355740" cy="368207"/>
              </a:xfrm>
              <a:prstGeom prst="rect">
                <a:avLst/>
              </a:prstGeom>
            </p:spPr>
          </p:pic>
          <p:sp>
            <p:nvSpPr>
              <p:cNvPr id="163" name="文本框 162"/>
              <p:cNvSpPr txBox="1"/>
              <p:nvPr/>
            </p:nvSpPr>
            <p:spPr>
              <a:xfrm>
                <a:off x="1855216" y="4313210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期刊平台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3149940" y="4301586"/>
                <a:ext cx="59503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政府平台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3806889" y="4576237"/>
                <a:ext cx="715473" cy="2997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3765"/>
                <a:r>
                  <a:rPr lang="zh-CN" altLang="en-US" sz="800" dirty="0">
                    <a:solidFill>
                      <a:prstClr val="black"/>
                    </a:solidFill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学校平台</a:t>
                </a:r>
                <a:endParaRPr lang="zh-CN" altLang="en-US" sz="800" dirty="0">
                  <a:solidFill>
                    <a:prstClr val="black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</p:grpSp>
      </p:grpSp>
      <p:sp>
        <p:nvSpPr>
          <p:cNvPr id="190" name="矩形 189"/>
          <p:cNvSpPr/>
          <p:nvPr/>
        </p:nvSpPr>
        <p:spPr>
          <a:xfrm>
            <a:off x="653490" y="6719159"/>
            <a:ext cx="4159293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联通独有产业互联网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(CUII)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，可实现校园专网多园区协同。具有统一架构，统一管理，</a:t>
            </a:r>
            <a:r>
              <a:rPr lang="en-US" altLang="zh-CN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连点成网算力协同，校园数据按需隔离，多校区互联互通，云网专享等显著优势。</a:t>
            </a:r>
            <a:endParaRPr lang="zh-CN" altLang="en-US" sz="120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0" name="组合 289"/>
          <p:cNvGrpSpPr/>
          <p:nvPr/>
        </p:nvGrpSpPr>
        <p:grpSpPr>
          <a:xfrm>
            <a:off x="294348" y="7716534"/>
            <a:ext cx="613568" cy="910050"/>
            <a:chOff x="5455566" y="1446212"/>
            <a:chExt cx="750728" cy="1113488"/>
          </a:xfrm>
        </p:grpSpPr>
        <p:grpSp>
          <p:nvGrpSpPr>
            <p:cNvPr id="291" name="组合 290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293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defRPr/>
                </a:pPr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294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5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6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7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298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2" name="文本框 291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04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99" name="图片 298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3533931" y="8260076"/>
            <a:ext cx="1107072" cy="1337956"/>
          </a:xfrm>
          <a:prstGeom prst="rect">
            <a:avLst/>
          </a:prstGeom>
        </p:spPr>
      </p:pic>
      <p:sp>
        <p:nvSpPr>
          <p:cNvPr id="300" name="矩形 299"/>
          <p:cNvSpPr/>
          <p:nvPr/>
        </p:nvSpPr>
        <p:spPr>
          <a:xfrm>
            <a:off x="907916" y="7774298"/>
            <a:ext cx="2023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超安全标识</a:t>
            </a:r>
            <a:r>
              <a:rPr lang="en-US" altLang="zh-CN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SIM</a:t>
            </a:r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</a:rPr>
              <a:t>卡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sp>
        <p:nvSpPr>
          <p:cNvPr id="301" name="矩形 300"/>
          <p:cNvSpPr/>
          <p:nvPr/>
        </p:nvSpPr>
        <p:spPr>
          <a:xfrm>
            <a:off x="884453" y="8133151"/>
            <a:ext cx="23852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作为终端安全载体，提供高级别硬件安全能力。为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终端置入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ICCID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标识密钥“安全根”，提供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运营商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级的终端身份安全、数据安全 一体化安全解决方案。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2" name="直接连接符 301"/>
          <p:cNvCxnSpPr/>
          <p:nvPr/>
        </p:nvCxnSpPr>
        <p:spPr>
          <a:xfrm flipH="1">
            <a:off x="879623" y="8133151"/>
            <a:ext cx="4125766" cy="10479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22新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871832" y="7430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端到端安全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50795" y="649534"/>
            <a:ext cx="613568" cy="910050"/>
            <a:chOff x="5455566" y="1446212"/>
            <a:chExt cx="750728" cy="1113488"/>
          </a:xfrm>
        </p:grpSpPr>
        <p:grpSp>
          <p:nvGrpSpPr>
            <p:cNvPr id="67" name="组合 66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69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pPr>
                  <a:defRPr/>
                </a:pPr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70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71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>
                    <a:defRPr/>
                  </a:pPr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8" name="文本框 67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05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75" name="直接连接符 74"/>
          <p:cNvCxnSpPr/>
          <p:nvPr/>
        </p:nvCxnSpPr>
        <p:spPr>
          <a:xfrm flipH="1" flipV="1">
            <a:off x="793883" y="1129994"/>
            <a:ext cx="4211505" cy="17433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93883" y="1330415"/>
            <a:ext cx="4053743" cy="1293852"/>
          </a:xfrm>
          <a:prstGeom prst="rect">
            <a:avLst/>
          </a:prstGeom>
        </p:spPr>
      </p:pic>
      <p:sp>
        <p:nvSpPr>
          <p:cNvPr id="77" name="矩形 76"/>
          <p:cNvSpPr/>
          <p:nvPr/>
        </p:nvSpPr>
        <p:spPr>
          <a:xfrm>
            <a:off x="755390" y="2693983"/>
            <a:ext cx="3960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专网满足电信级通信设备安全要求，确保网络及业务的安全、完整、可用，为校园业务保驾护航。通过系统化的安全防护管理机制实现对用户、用户组和角色的管理，分权分域等安全控制。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46982" y="4137617"/>
            <a:ext cx="613568" cy="910050"/>
            <a:chOff x="5455566" y="1446212"/>
            <a:chExt cx="750728" cy="1113488"/>
          </a:xfrm>
        </p:grpSpPr>
        <p:grpSp>
          <p:nvGrpSpPr>
            <p:cNvPr id="45" name="组合 44"/>
            <p:cNvGrpSpPr/>
            <p:nvPr/>
          </p:nvGrpSpPr>
          <p:grpSpPr>
            <a:xfrm>
              <a:off x="5455566" y="1446212"/>
              <a:ext cx="732107" cy="1113488"/>
              <a:chOff x="2174876" y="1390651"/>
              <a:chExt cx="2584450" cy="3930786"/>
            </a:xfrm>
            <a:effectLst>
              <a:outerShdw blurRad="76200" dist="38100" dir="2700000" algn="tl" rotWithShape="0">
                <a:prstClr val="black">
                  <a:alpha val="24000"/>
                </a:prstClr>
              </a:outerShdw>
            </a:effectLst>
          </p:grpSpPr>
          <p:sp>
            <p:nvSpPr>
              <p:cNvPr id="47" name="Freeform 121"/>
              <p:cNvSpPr>
                <a:spLocks noEditPoints="1"/>
              </p:cNvSpPr>
              <p:nvPr/>
            </p:nvSpPr>
            <p:spPr bwMode="auto">
              <a:xfrm>
                <a:off x="2174876" y="1390651"/>
                <a:ext cx="2584450" cy="3135313"/>
              </a:xfrm>
              <a:custGeom>
                <a:avLst/>
                <a:gdLst>
                  <a:gd name="T0" fmla="*/ 880 w 2160"/>
                  <a:gd name="T1" fmla="*/ 2621 h 2621"/>
                  <a:gd name="T2" fmla="*/ 689 w 2160"/>
                  <a:gd name="T3" fmla="*/ 2482 h 2621"/>
                  <a:gd name="T4" fmla="*/ 692 w 2160"/>
                  <a:gd name="T5" fmla="*/ 2442 h 2621"/>
                  <a:gd name="T6" fmla="*/ 677 w 2160"/>
                  <a:gd name="T7" fmla="*/ 2401 h 2621"/>
                  <a:gd name="T8" fmla="*/ 436 w 2160"/>
                  <a:gd name="T9" fmla="*/ 2014 h 2621"/>
                  <a:gd name="T10" fmla="*/ 246 w 2160"/>
                  <a:gd name="T11" fmla="*/ 1813 h 2621"/>
                  <a:gd name="T12" fmla="*/ 3 w 2160"/>
                  <a:gd name="T13" fmla="*/ 1196 h 2621"/>
                  <a:gd name="T14" fmla="*/ 6 w 2160"/>
                  <a:gd name="T15" fmla="*/ 1035 h 2621"/>
                  <a:gd name="T16" fmla="*/ 338 w 2160"/>
                  <a:gd name="T17" fmla="*/ 303 h 2621"/>
                  <a:gd name="T18" fmla="*/ 1822 w 2160"/>
                  <a:gd name="T19" fmla="*/ 303 h 2621"/>
                  <a:gd name="T20" fmla="*/ 2155 w 2160"/>
                  <a:gd name="T21" fmla="*/ 1035 h 2621"/>
                  <a:gd name="T22" fmla="*/ 2157 w 2160"/>
                  <a:gd name="T23" fmla="*/ 1196 h 2621"/>
                  <a:gd name="T24" fmla="*/ 1914 w 2160"/>
                  <a:gd name="T25" fmla="*/ 1813 h 2621"/>
                  <a:gd name="T26" fmla="*/ 1724 w 2160"/>
                  <a:gd name="T27" fmla="*/ 2014 h 2621"/>
                  <a:gd name="T28" fmla="*/ 1483 w 2160"/>
                  <a:gd name="T29" fmla="*/ 2401 h 2621"/>
                  <a:gd name="T30" fmla="*/ 1469 w 2160"/>
                  <a:gd name="T31" fmla="*/ 2442 h 2621"/>
                  <a:gd name="T32" fmla="*/ 1472 w 2160"/>
                  <a:gd name="T33" fmla="*/ 2482 h 2621"/>
                  <a:gd name="T34" fmla="*/ 1280 w 2160"/>
                  <a:gd name="T35" fmla="*/ 2621 h 2621"/>
                  <a:gd name="T36" fmla="*/ 1280 w 2160"/>
                  <a:gd name="T37" fmla="*/ 2466 h 2621"/>
                  <a:gd name="T38" fmla="*/ 1332 w 2160"/>
                  <a:gd name="T39" fmla="*/ 2364 h 2621"/>
                  <a:gd name="T40" fmla="*/ 1455 w 2160"/>
                  <a:gd name="T41" fmla="*/ 2088 h 2621"/>
                  <a:gd name="T42" fmla="*/ 1670 w 2160"/>
                  <a:gd name="T43" fmla="*/ 1852 h 2621"/>
                  <a:gd name="T44" fmla="*/ 1981 w 2160"/>
                  <a:gd name="T45" fmla="*/ 1319 h 2621"/>
                  <a:gd name="T46" fmla="*/ 2003 w 2160"/>
                  <a:gd name="T47" fmla="*/ 1183 h 2621"/>
                  <a:gd name="T48" fmla="*/ 2000 w 2160"/>
                  <a:gd name="T49" fmla="*/ 1046 h 2621"/>
                  <a:gd name="T50" fmla="*/ 161 w 2160"/>
                  <a:gd name="T51" fmla="*/ 1046 h 2621"/>
                  <a:gd name="T52" fmla="*/ 156 w 2160"/>
                  <a:gd name="T53" fmla="*/ 1127 h 2621"/>
                  <a:gd name="T54" fmla="*/ 179 w 2160"/>
                  <a:gd name="T55" fmla="*/ 1316 h 2621"/>
                  <a:gd name="T56" fmla="*/ 367 w 2160"/>
                  <a:gd name="T57" fmla="*/ 1716 h 2621"/>
                  <a:gd name="T58" fmla="*/ 542 w 2160"/>
                  <a:gd name="T59" fmla="*/ 1901 h 2621"/>
                  <a:gd name="T60" fmla="*/ 824 w 2160"/>
                  <a:gd name="T61" fmla="*/ 2350 h 2621"/>
                  <a:gd name="T62" fmla="*/ 843 w 2160"/>
                  <a:gd name="T63" fmla="*/ 2411 h 2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0" h="2621">
                    <a:moveTo>
                      <a:pt x="1280" y="2621"/>
                    </a:moveTo>
                    <a:cubicBezTo>
                      <a:pt x="880" y="2621"/>
                      <a:pt x="880" y="2621"/>
                      <a:pt x="880" y="2621"/>
                    </a:cubicBezTo>
                    <a:cubicBezTo>
                      <a:pt x="847" y="2621"/>
                      <a:pt x="808" y="2619"/>
                      <a:pt x="771" y="2602"/>
                    </a:cubicBezTo>
                    <a:cubicBezTo>
                      <a:pt x="720" y="2578"/>
                      <a:pt x="690" y="2533"/>
                      <a:pt x="689" y="2482"/>
                    </a:cubicBezTo>
                    <a:cubicBezTo>
                      <a:pt x="688" y="2469"/>
                      <a:pt x="690" y="2458"/>
                      <a:pt x="691" y="2450"/>
                    </a:cubicBezTo>
                    <a:cubicBezTo>
                      <a:pt x="691" y="2447"/>
                      <a:pt x="692" y="2444"/>
                      <a:pt x="692" y="2442"/>
                    </a:cubicBezTo>
                    <a:cubicBezTo>
                      <a:pt x="690" y="2436"/>
                      <a:pt x="687" y="2427"/>
                      <a:pt x="684" y="2419"/>
                    </a:cubicBezTo>
                    <a:cubicBezTo>
                      <a:pt x="682" y="2413"/>
                      <a:pt x="679" y="2407"/>
                      <a:pt x="677" y="2401"/>
                    </a:cubicBezTo>
                    <a:cubicBezTo>
                      <a:pt x="646" y="2309"/>
                      <a:pt x="611" y="2233"/>
                      <a:pt x="572" y="2168"/>
                    </a:cubicBezTo>
                    <a:cubicBezTo>
                      <a:pt x="536" y="2107"/>
                      <a:pt x="490" y="2064"/>
                      <a:pt x="436" y="2014"/>
                    </a:cubicBezTo>
                    <a:cubicBezTo>
                      <a:pt x="418" y="1997"/>
                      <a:pt x="400" y="1980"/>
                      <a:pt x="382" y="1962"/>
                    </a:cubicBezTo>
                    <a:cubicBezTo>
                      <a:pt x="328" y="1909"/>
                      <a:pt x="284" y="1860"/>
                      <a:pt x="246" y="1813"/>
                    </a:cubicBezTo>
                    <a:cubicBezTo>
                      <a:pt x="134" y="1674"/>
                      <a:pt x="60" y="1518"/>
                      <a:pt x="28" y="1349"/>
                    </a:cubicBezTo>
                    <a:cubicBezTo>
                      <a:pt x="16" y="1299"/>
                      <a:pt x="8" y="1247"/>
                      <a:pt x="3" y="1196"/>
                    </a:cubicBezTo>
                    <a:cubicBezTo>
                      <a:pt x="3" y="1193"/>
                      <a:pt x="3" y="1193"/>
                      <a:pt x="3" y="1193"/>
                    </a:cubicBezTo>
                    <a:cubicBezTo>
                      <a:pt x="0" y="1138"/>
                      <a:pt x="1" y="1085"/>
                      <a:pt x="6" y="1035"/>
                    </a:cubicBezTo>
                    <a:cubicBezTo>
                      <a:pt x="7" y="1025"/>
                      <a:pt x="7" y="1025"/>
                      <a:pt x="7" y="1025"/>
                    </a:cubicBezTo>
                    <a:cubicBezTo>
                      <a:pt x="24" y="750"/>
                      <a:pt x="141" y="494"/>
                      <a:pt x="338" y="303"/>
                    </a:cubicBezTo>
                    <a:cubicBezTo>
                      <a:pt x="539" y="107"/>
                      <a:pt x="803" y="0"/>
                      <a:pt x="1080" y="0"/>
                    </a:cubicBezTo>
                    <a:cubicBezTo>
                      <a:pt x="1358" y="0"/>
                      <a:pt x="1621" y="107"/>
                      <a:pt x="1822" y="303"/>
                    </a:cubicBezTo>
                    <a:cubicBezTo>
                      <a:pt x="2020" y="494"/>
                      <a:pt x="2137" y="751"/>
                      <a:pt x="2154" y="1027"/>
                    </a:cubicBezTo>
                    <a:cubicBezTo>
                      <a:pt x="2155" y="1035"/>
                      <a:pt x="2155" y="1035"/>
                      <a:pt x="2155" y="1035"/>
                    </a:cubicBezTo>
                    <a:cubicBezTo>
                      <a:pt x="2159" y="1085"/>
                      <a:pt x="2160" y="1138"/>
                      <a:pt x="2158" y="1193"/>
                    </a:cubicBezTo>
                    <a:cubicBezTo>
                      <a:pt x="2157" y="1196"/>
                      <a:pt x="2157" y="1196"/>
                      <a:pt x="2157" y="1196"/>
                    </a:cubicBezTo>
                    <a:cubicBezTo>
                      <a:pt x="2153" y="1247"/>
                      <a:pt x="2144" y="1299"/>
                      <a:pt x="2133" y="1349"/>
                    </a:cubicBezTo>
                    <a:cubicBezTo>
                      <a:pt x="2100" y="1518"/>
                      <a:pt x="2027" y="1674"/>
                      <a:pt x="1914" y="1813"/>
                    </a:cubicBezTo>
                    <a:cubicBezTo>
                      <a:pt x="1877" y="1860"/>
                      <a:pt x="1832" y="1909"/>
                      <a:pt x="1779" y="1962"/>
                    </a:cubicBezTo>
                    <a:cubicBezTo>
                      <a:pt x="1760" y="1980"/>
                      <a:pt x="1742" y="1997"/>
                      <a:pt x="1724" y="2014"/>
                    </a:cubicBezTo>
                    <a:cubicBezTo>
                      <a:pt x="1670" y="2064"/>
                      <a:pt x="1624" y="2107"/>
                      <a:pt x="1588" y="2168"/>
                    </a:cubicBezTo>
                    <a:cubicBezTo>
                      <a:pt x="1549" y="2233"/>
                      <a:pt x="1515" y="2309"/>
                      <a:pt x="1483" y="2401"/>
                    </a:cubicBezTo>
                    <a:cubicBezTo>
                      <a:pt x="1481" y="2407"/>
                      <a:pt x="1479" y="2413"/>
                      <a:pt x="1476" y="2419"/>
                    </a:cubicBezTo>
                    <a:cubicBezTo>
                      <a:pt x="1473" y="2427"/>
                      <a:pt x="1470" y="2436"/>
                      <a:pt x="1469" y="2442"/>
                    </a:cubicBezTo>
                    <a:cubicBezTo>
                      <a:pt x="1469" y="2444"/>
                      <a:pt x="1469" y="2447"/>
                      <a:pt x="1470" y="2450"/>
                    </a:cubicBezTo>
                    <a:cubicBezTo>
                      <a:pt x="1470" y="2458"/>
                      <a:pt x="1472" y="2469"/>
                      <a:pt x="1472" y="2482"/>
                    </a:cubicBezTo>
                    <a:cubicBezTo>
                      <a:pt x="1471" y="2533"/>
                      <a:pt x="1440" y="2578"/>
                      <a:pt x="1389" y="2602"/>
                    </a:cubicBezTo>
                    <a:cubicBezTo>
                      <a:pt x="1352" y="2619"/>
                      <a:pt x="1313" y="2621"/>
                      <a:pt x="1280" y="2621"/>
                    </a:cubicBezTo>
                    <a:close/>
                    <a:moveTo>
                      <a:pt x="880" y="2466"/>
                    </a:moveTo>
                    <a:cubicBezTo>
                      <a:pt x="1280" y="2466"/>
                      <a:pt x="1280" y="2466"/>
                      <a:pt x="1280" y="2466"/>
                    </a:cubicBezTo>
                    <a:cubicBezTo>
                      <a:pt x="1286" y="2466"/>
                      <a:pt x="1312" y="2432"/>
                      <a:pt x="1317" y="2411"/>
                    </a:cubicBezTo>
                    <a:cubicBezTo>
                      <a:pt x="1321" y="2392"/>
                      <a:pt x="1327" y="2376"/>
                      <a:pt x="1332" y="2364"/>
                    </a:cubicBezTo>
                    <a:cubicBezTo>
                      <a:pt x="1333" y="2359"/>
                      <a:pt x="1335" y="2355"/>
                      <a:pt x="1337" y="2350"/>
                    </a:cubicBezTo>
                    <a:cubicBezTo>
                      <a:pt x="1372" y="2249"/>
                      <a:pt x="1411" y="2163"/>
                      <a:pt x="1455" y="2088"/>
                    </a:cubicBezTo>
                    <a:cubicBezTo>
                      <a:pt x="1502" y="2009"/>
                      <a:pt x="1561" y="1954"/>
                      <a:pt x="1618" y="1901"/>
                    </a:cubicBezTo>
                    <a:cubicBezTo>
                      <a:pt x="1635" y="1885"/>
                      <a:pt x="1653" y="1868"/>
                      <a:pt x="1670" y="1852"/>
                    </a:cubicBezTo>
                    <a:cubicBezTo>
                      <a:pt x="1719" y="1803"/>
                      <a:pt x="1760" y="1758"/>
                      <a:pt x="1794" y="1716"/>
                    </a:cubicBezTo>
                    <a:cubicBezTo>
                      <a:pt x="1890" y="1596"/>
                      <a:pt x="1953" y="1463"/>
                      <a:pt x="1981" y="1319"/>
                    </a:cubicBezTo>
                    <a:cubicBezTo>
                      <a:pt x="1981" y="1316"/>
                      <a:pt x="1981" y="1316"/>
                      <a:pt x="1981" y="1316"/>
                    </a:cubicBezTo>
                    <a:cubicBezTo>
                      <a:pt x="1992" y="1272"/>
                      <a:pt x="1999" y="1228"/>
                      <a:pt x="2003" y="1183"/>
                    </a:cubicBezTo>
                    <a:cubicBezTo>
                      <a:pt x="2004" y="1164"/>
                      <a:pt x="2004" y="1145"/>
                      <a:pt x="2004" y="1127"/>
                    </a:cubicBezTo>
                    <a:cubicBezTo>
                      <a:pt x="2000" y="1046"/>
                      <a:pt x="2000" y="1046"/>
                      <a:pt x="2000" y="1046"/>
                    </a:cubicBezTo>
                    <a:cubicBezTo>
                      <a:pt x="1975" y="546"/>
                      <a:pt x="1571" y="155"/>
                      <a:pt x="1080" y="155"/>
                    </a:cubicBezTo>
                    <a:cubicBezTo>
                      <a:pt x="590" y="155"/>
                      <a:pt x="186" y="546"/>
                      <a:pt x="161" y="1046"/>
                    </a:cubicBezTo>
                    <a:cubicBezTo>
                      <a:pt x="157" y="1127"/>
                      <a:pt x="157" y="1127"/>
                      <a:pt x="157" y="1127"/>
                    </a:cubicBezTo>
                    <a:cubicBezTo>
                      <a:pt x="156" y="1127"/>
                      <a:pt x="156" y="1127"/>
                      <a:pt x="156" y="1127"/>
                    </a:cubicBezTo>
                    <a:cubicBezTo>
                      <a:pt x="156" y="1145"/>
                      <a:pt x="156" y="1164"/>
                      <a:pt x="157" y="1183"/>
                    </a:cubicBezTo>
                    <a:cubicBezTo>
                      <a:pt x="162" y="1228"/>
                      <a:pt x="169" y="1272"/>
                      <a:pt x="179" y="1316"/>
                    </a:cubicBezTo>
                    <a:cubicBezTo>
                      <a:pt x="179" y="1319"/>
                      <a:pt x="179" y="1319"/>
                      <a:pt x="179" y="1319"/>
                    </a:cubicBezTo>
                    <a:cubicBezTo>
                      <a:pt x="207" y="1463"/>
                      <a:pt x="270" y="1596"/>
                      <a:pt x="367" y="1716"/>
                    </a:cubicBezTo>
                    <a:cubicBezTo>
                      <a:pt x="401" y="1758"/>
                      <a:pt x="441" y="1803"/>
                      <a:pt x="491" y="1852"/>
                    </a:cubicBezTo>
                    <a:cubicBezTo>
                      <a:pt x="508" y="1868"/>
                      <a:pt x="525" y="1885"/>
                      <a:pt x="542" y="1901"/>
                    </a:cubicBezTo>
                    <a:cubicBezTo>
                      <a:pt x="599" y="1954"/>
                      <a:pt x="658" y="2009"/>
                      <a:pt x="705" y="2088"/>
                    </a:cubicBezTo>
                    <a:cubicBezTo>
                      <a:pt x="750" y="2163"/>
                      <a:pt x="788" y="2249"/>
                      <a:pt x="824" y="2350"/>
                    </a:cubicBezTo>
                    <a:cubicBezTo>
                      <a:pt x="825" y="2355"/>
                      <a:pt x="827" y="2359"/>
                      <a:pt x="829" y="2363"/>
                    </a:cubicBezTo>
                    <a:cubicBezTo>
                      <a:pt x="834" y="2376"/>
                      <a:pt x="840" y="2392"/>
                      <a:pt x="843" y="2411"/>
                    </a:cubicBezTo>
                    <a:cubicBezTo>
                      <a:pt x="848" y="2432"/>
                      <a:pt x="874" y="2466"/>
                      <a:pt x="880" y="24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4E4E4"/>
                  </a:gs>
                  <a:gs pos="100000">
                    <a:srgbClr val="F3F3F3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52400" dist="63500" dir="2700000" algn="tl" rotWithShape="0">
                  <a:prstClr val="black">
                    <a:alpha val="25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9050" h="6350" prst="angle"/>
              </a:sp3d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cs typeface="+mn-ea"/>
                  <a:sym typeface="+mn-lt"/>
                </a:endParaRPr>
              </a:p>
            </p:txBody>
          </p:sp>
          <p:grpSp>
            <p:nvGrpSpPr>
              <p:cNvPr id="48" name="Group 11"/>
              <p:cNvGrpSpPr>
                <a:grpSpLocks noChangeAspect="1"/>
              </p:cNvGrpSpPr>
              <p:nvPr/>
            </p:nvGrpSpPr>
            <p:grpSpPr bwMode="auto">
              <a:xfrm>
                <a:off x="3018271" y="4583942"/>
                <a:ext cx="898348" cy="737495"/>
                <a:chOff x="2952" y="1432"/>
                <a:chExt cx="1776" cy="1458"/>
              </a:xfrm>
              <a:solidFill>
                <a:srgbClr val="EEEEEE"/>
              </a:solidFill>
              <a:effectLst>
                <a:outerShdw blurRad="127000" dist="63500" dir="2700000" algn="tl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49" name="Freeform 12"/>
                <p:cNvSpPr/>
                <p:nvPr/>
              </p:nvSpPr>
              <p:spPr bwMode="auto">
                <a:xfrm>
                  <a:off x="2978" y="1432"/>
                  <a:ext cx="1722" cy="345"/>
                </a:xfrm>
                <a:custGeom>
                  <a:avLst/>
                  <a:gdLst>
                    <a:gd name="T0" fmla="*/ 40 w 726"/>
                    <a:gd name="T1" fmla="*/ 145 h 145"/>
                    <a:gd name="T2" fmla="*/ 65 w 726"/>
                    <a:gd name="T3" fmla="*/ 143 h 145"/>
                    <a:gd name="T4" fmla="*/ 119 w 726"/>
                    <a:gd name="T5" fmla="*/ 138 h 145"/>
                    <a:gd name="T6" fmla="*/ 196 w 726"/>
                    <a:gd name="T7" fmla="*/ 131 h 145"/>
                    <a:gd name="T8" fmla="*/ 286 w 726"/>
                    <a:gd name="T9" fmla="*/ 121 h 145"/>
                    <a:gd name="T10" fmla="*/ 384 w 726"/>
                    <a:gd name="T11" fmla="*/ 111 h 145"/>
                    <a:gd name="T12" fmla="*/ 627 w 726"/>
                    <a:gd name="T13" fmla="*/ 82 h 145"/>
                    <a:gd name="T14" fmla="*/ 693 w 726"/>
                    <a:gd name="T15" fmla="*/ 70 h 145"/>
                    <a:gd name="T16" fmla="*/ 726 w 726"/>
                    <a:gd name="T17" fmla="*/ 29 h 145"/>
                    <a:gd name="T18" fmla="*/ 707 w 726"/>
                    <a:gd name="T19" fmla="*/ 0 h 145"/>
                    <a:gd name="T20" fmla="*/ 38 w 726"/>
                    <a:gd name="T21" fmla="*/ 0 h 145"/>
                    <a:gd name="T22" fmla="*/ 0 w 726"/>
                    <a:gd name="T23" fmla="*/ 73 h 145"/>
                    <a:gd name="T24" fmla="*/ 38 w 726"/>
                    <a:gd name="T25" fmla="*/ 145 h 145"/>
                    <a:gd name="T26" fmla="*/ 40 w 726"/>
                    <a:gd name="T27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5">
                      <a:moveTo>
                        <a:pt x="40" y="145"/>
                      </a:moveTo>
                      <a:cubicBezTo>
                        <a:pt x="48" y="144"/>
                        <a:pt x="57" y="144"/>
                        <a:pt x="65" y="143"/>
                      </a:cubicBezTo>
                      <a:cubicBezTo>
                        <a:pt x="83" y="141"/>
                        <a:pt x="101" y="139"/>
                        <a:pt x="119" y="138"/>
                      </a:cubicBezTo>
                      <a:cubicBezTo>
                        <a:pt x="145" y="135"/>
                        <a:pt x="170" y="133"/>
                        <a:pt x="196" y="131"/>
                      </a:cubicBezTo>
                      <a:cubicBezTo>
                        <a:pt x="226" y="128"/>
                        <a:pt x="256" y="124"/>
                        <a:pt x="286" y="121"/>
                      </a:cubicBezTo>
                      <a:cubicBezTo>
                        <a:pt x="319" y="119"/>
                        <a:pt x="351" y="115"/>
                        <a:pt x="384" y="111"/>
                      </a:cubicBezTo>
                      <a:cubicBezTo>
                        <a:pt x="416" y="107"/>
                        <a:pt x="579" y="90"/>
                        <a:pt x="627" y="82"/>
                      </a:cubicBezTo>
                      <a:cubicBezTo>
                        <a:pt x="648" y="78"/>
                        <a:pt x="671" y="75"/>
                        <a:pt x="693" y="70"/>
                      </a:cubicBezTo>
                      <a:cubicBezTo>
                        <a:pt x="713" y="65"/>
                        <a:pt x="726" y="54"/>
                        <a:pt x="726" y="29"/>
                      </a:cubicBezTo>
                      <a:cubicBezTo>
                        <a:pt x="726" y="16"/>
                        <a:pt x="717" y="6"/>
                        <a:pt x="707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0"/>
                        <a:pt x="0" y="32"/>
                        <a:pt x="0" y="73"/>
                      </a:cubicBezTo>
                      <a:cubicBezTo>
                        <a:pt x="0" y="113"/>
                        <a:pt x="17" y="145"/>
                        <a:pt x="38" y="145"/>
                      </a:cubicBezTo>
                      <a:cubicBezTo>
                        <a:pt x="39" y="145"/>
                        <a:pt x="39" y="145"/>
                        <a:pt x="40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 13"/>
                <p:cNvSpPr/>
                <p:nvPr/>
              </p:nvSpPr>
              <p:spPr bwMode="auto">
                <a:xfrm>
                  <a:off x="2978" y="2080"/>
                  <a:ext cx="1722" cy="347"/>
                </a:xfrm>
                <a:custGeom>
                  <a:avLst/>
                  <a:gdLst>
                    <a:gd name="T0" fmla="*/ 688 w 726"/>
                    <a:gd name="T1" fmla="*/ 0 h 146"/>
                    <a:gd name="T2" fmla="*/ 686 w 726"/>
                    <a:gd name="T3" fmla="*/ 0 h 146"/>
                    <a:gd name="T4" fmla="*/ 661 w 726"/>
                    <a:gd name="T5" fmla="*/ 3 h 146"/>
                    <a:gd name="T6" fmla="*/ 607 w 726"/>
                    <a:gd name="T7" fmla="*/ 8 h 146"/>
                    <a:gd name="T8" fmla="*/ 530 w 726"/>
                    <a:gd name="T9" fmla="*/ 15 h 146"/>
                    <a:gd name="T10" fmla="*/ 440 w 726"/>
                    <a:gd name="T11" fmla="*/ 24 h 146"/>
                    <a:gd name="T12" fmla="*/ 342 w 726"/>
                    <a:gd name="T13" fmla="*/ 35 h 146"/>
                    <a:gd name="T14" fmla="*/ 100 w 726"/>
                    <a:gd name="T15" fmla="*/ 64 h 146"/>
                    <a:gd name="T16" fmla="*/ 33 w 726"/>
                    <a:gd name="T17" fmla="*/ 76 h 146"/>
                    <a:gd name="T18" fmla="*/ 0 w 726"/>
                    <a:gd name="T19" fmla="*/ 116 h 146"/>
                    <a:gd name="T20" fmla="*/ 19 w 726"/>
                    <a:gd name="T21" fmla="*/ 146 h 146"/>
                    <a:gd name="T22" fmla="*/ 688 w 726"/>
                    <a:gd name="T23" fmla="*/ 146 h 146"/>
                    <a:gd name="T24" fmla="*/ 726 w 726"/>
                    <a:gd name="T25" fmla="*/ 73 h 146"/>
                    <a:gd name="T26" fmla="*/ 688 w 726"/>
                    <a:gd name="T27" fmla="*/ 0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26" h="146">
                      <a:moveTo>
                        <a:pt x="688" y="0"/>
                      </a:moveTo>
                      <a:cubicBezTo>
                        <a:pt x="687" y="0"/>
                        <a:pt x="687" y="0"/>
                        <a:pt x="686" y="0"/>
                      </a:cubicBezTo>
                      <a:cubicBezTo>
                        <a:pt x="678" y="1"/>
                        <a:pt x="670" y="2"/>
                        <a:pt x="661" y="3"/>
                      </a:cubicBezTo>
                      <a:cubicBezTo>
                        <a:pt x="643" y="4"/>
                        <a:pt x="625" y="6"/>
                        <a:pt x="607" y="8"/>
                      </a:cubicBezTo>
                      <a:cubicBezTo>
                        <a:pt x="581" y="10"/>
                        <a:pt x="556" y="12"/>
                        <a:pt x="530" y="15"/>
                      </a:cubicBezTo>
                      <a:cubicBezTo>
                        <a:pt x="500" y="18"/>
                        <a:pt x="470" y="21"/>
                        <a:pt x="440" y="24"/>
                      </a:cubicBezTo>
                      <a:cubicBezTo>
                        <a:pt x="407" y="27"/>
                        <a:pt x="375" y="30"/>
                        <a:pt x="342" y="35"/>
                      </a:cubicBezTo>
                      <a:cubicBezTo>
                        <a:pt x="310" y="39"/>
                        <a:pt x="148" y="55"/>
                        <a:pt x="100" y="64"/>
                      </a:cubicBezTo>
                      <a:cubicBezTo>
                        <a:pt x="78" y="67"/>
                        <a:pt x="55" y="71"/>
                        <a:pt x="33" y="76"/>
                      </a:cubicBezTo>
                      <a:cubicBezTo>
                        <a:pt x="14" y="80"/>
                        <a:pt x="0" y="92"/>
                        <a:pt x="0" y="116"/>
                      </a:cubicBezTo>
                      <a:cubicBezTo>
                        <a:pt x="0" y="130"/>
                        <a:pt x="9" y="139"/>
                        <a:pt x="19" y="146"/>
                      </a:cubicBezTo>
                      <a:cubicBezTo>
                        <a:pt x="688" y="146"/>
                        <a:pt x="688" y="146"/>
                        <a:pt x="688" y="146"/>
                      </a:cubicBezTo>
                      <a:cubicBezTo>
                        <a:pt x="709" y="146"/>
                        <a:pt x="726" y="113"/>
                        <a:pt x="726" y="73"/>
                      </a:cubicBezTo>
                      <a:cubicBezTo>
                        <a:pt x="726" y="33"/>
                        <a:pt x="709" y="0"/>
                        <a:pt x="68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2952" y="1658"/>
                  <a:ext cx="1776" cy="541"/>
                </a:xfrm>
                <a:custGeom>
                  <a:avLst/>
                  <a:gdLst>
                    <a:gd name="T0" fmla="*/ 3 w 749"/>
                    <a:gd name="T1" fmla="*/ 157 h 228"/>
                    <a:gd name="T2" fmla="*/ 49 w 749"/>
                    <a:gd name="T3" fmla="*/ 225 h 228"/>
                    <a:gd name="T4" fmla="*/ 714 w 749"/>
                    <a:gd name="T5" fmla="*/ 147 h 228"/>
                    <a:gd name="T6" fmla="*/ 745 w 749"/>
                    <a:gd name="T7" fmla="*/ 70 h 228"/>
                    <a:gd name="T8" fmla="*/ 700 w 749"/>
                    <a:gd name="T9" fmla="*/ 3 h 228"/>
                    <a:gd name="T10" fmla="*/ 35 w 749"/>
                    <a:gd name="T11" fmla="*/ 81 h 228"/>
                    <a:gd name="T12" fmla="*/ 3 w 749"/>
                    <a:gd name="T13" fmla="*/ 157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9" h="228">
                      <a:moveTo>
                        <a:pt x="3" y="157"/>
                      </a:moveTo>
                      <a:cubicBezTo>
                        <a:pt x="7" y="197"/>
                        <a:pt x="27" y="228"/>
                        <a:pt x="49" y="225"/>
                      </a:cubicBezTo>
                      <a:cubicBezTo>
                        <a:pt x="714" y="147"/>
                        <a:pt x="714" y="147"/>
                        <a:pt x="714" y="147"/>
                      </a:cubicBezTo>
                      <a:cubicBezTo>
                        <a:pt x="735" y="145"/>
                        <a:pt x="749" y="110"/>
                        <a:pt x="745" y="70"/>
                      </a:cubicBezTo>
                      <a:cubicBezTo>
                        <a:pt x="741" y="30"/>
                        <a:pt x="721" y="0"/>
                        <a:pt x="700" y="3"/>
                      </a:cubicBezTo>
                      <a:cubicBezTo>
                        <a:pt x="35" y="81"/>
                        <a:pt x="35" y="81"/>
                        <a:pt x="35" y="81"/>
                      </a:cubicBezTo>
                      <a:cubicBezTo>
                        <a:pt x="14" y="83"/>
                        <a:pt x="0" y="117"/>
                        <a:pt x="3" y="1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 15"/>
                <p:cNvSpPr/>
                <p:nvPr/>
              </p:nvSpPr>
              <p:spPr bwMode="auto">
                <a:xfrm>
                  <a:off x="3186" y="2484"/>
                  <a:ext cx="1301" cy="406"/>
                </a:xfrm>
                <a:custGeom>
                  <a:avLst/>
                  <a:gdLst>
                    <a:gd name="T0" fmla="*/ 533 w 548"/>
                    <a:gd name="T1" fmla="*/ 0 h 171"/>
                    <a:gd name="T2" fmla="*/ 21 w 548"/>
                    <a:gd name="T3" fmla="*/ 0 h 171"/>
                    <a:gd name="T4" fmla="*/ 11 w 548"/>
                    <a:gd name="T5" fmla="*/ 20 h 171"/>
                    <a:gd name="T6" fmla="*/ 41 w 548"/>
                    <a:gd name="T7" fmla="*/ 36 h 171"/>
                    <a:gd name="T8" fmla="*/ 275 w 548"/>
                    <a:gd name="T9" fmla="*/ 171 h 171"/>
                    <a:gd name="T10" fmla="*/ 505 w 548"/>
                    <a:gd name="T11" fmla="*/ 39 h 171"/>
                    <a:gd name="T12" fmla="*/ 540 w 548"/>
                    <a:gd name="T13" fmla="*/ 20 h 171"/>
                    <a:gd name="T14" fmla="*/ 533 w 548"/>
                    <a:gd name="T15" fmla="*/ 0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48" h="171">
                      <a:moveTo>
                        <a:pt x="533" y="0"/>
                      </a:move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0" y="2"/>
                        <a:pt x="11" y="20"/>
                      </a:cubicBezTo>
                      <a:cubicBezTo>
                        <a:pt x="17" y="30"/>
                        <a:pt x="34" y="27"/>
                        <a:pt x="41" y="36"/>
                      </a:cubicBezTo>
                      <a:cubicBezTo>
                        <a:pt x="100" y="112"/>
                        <a:pt x="178" y="171"/>
                        <a:pt x="275" y="171"/>
                      </a:cubicBezTo>
                      <a:cubicBezTo>
                        <a:pt x="372" y="171"/>
                        <a:pt x="446" y="113"/>
                        <a:pt x="505" y="39"/>
                      </a:cubicBezTo>
                      <a:cubicBezTo>
                        <a:pt x="513" y="29"/>
                        <a:pt x="533" y="31"/>
                        <a:pt x="540" y="20"/>
                      </a:cubicBezTo>
                      <a:cubicBezTo>
                        <a:pt x="548" y="6"/>
                        <a:pt x="533" y="0"/>
                        <a:pt x="5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b="1">
                    <a:solidFill>
                      <a:srgbClr val="C00000"/>
                    </a:solidFill>
                    <a:latin typeface="宋体" panose="02010600030101010101" pitchFamily="2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6" name="文本框 45"/>
            <p:cNvSpPr txBox="1"/>
            <p:nvPr/>
          </p:nvSpPr>
          <p:spPr>
            <a:xfrm>
              <a:off x="5464705" y="1624395"/>
              <a:ext cx="741589" cy="489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06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871832" y="421287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ea"/>
                <a:sym typeface="+mn-ea"/>
              </a:rPr>
              <a:t>产学研创新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ea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802843" y="4582203"/>
            <a:ext cx="4202545" cy="9473"/>
          </a:xfrm>
          <a:prstGeom prst="line">
            <a:avLst/>
          </a:prstGeom>
          <a:ln w="19050">
            <a:solidFill>
              <a:srgbClr val="D83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/>
          <p:cNvGrpSpPr/>
          <p:nvPr/>
        </p:nvGrpSpPr>
        <p:grpSpPr>
          <a:xfrm>
            <a:off x="931385" y="4703100"/>
            <a:ext cx="3537904" cy="2257909"/>
            <a:chOff x="1116232" y="1547050"/>
            <a:chExt cx="3974646" cy="2244435"/>
          </a:xfrm>
          <a:solidFill>
            <a:schemeClr val="bg1">
              <a:lumMod val="85000"/>
            </a:schemeClr>
          </a:solidFill>
        </p:grpSpPr>
        <p:grpSp>
          <p:nvGrpSpPr>
            <p:cNvPr id="157" name="组合 156"/>
            <p:cNvGrpSpPr/>
            <p:nvPr/>
          </p:nvGrpSpPr>
          <p:grpSpPr>
            <a:xfrm>
              <a:off x="1116232" y="1547050"/>
              <a:ext cx="3974646" cy="2244435"/>
              <a:chOff x="5707018" y="364492"/>
              <a:chExt cx="5973128" cy="4103080"/>
            </a:xfrm>
            <a:grpFill/>
          </p:grpSpPr>
          <p:grpSp>
            <p:nvGrpSpPr>
              <p:cNvPr id="165" name="组合 164"/>
              <p:cNvGrpSpPr/>
              <p:nvPr/>
            </p:nvGrpSpPr>
            <p:grpSpPr>
              <a:xfrm>
                <a:off x="5707018" y="364492"/>
                <a:ext cx="5973128" cy="4103080"/>
                <a:chOff x="6770383" y="2157067"/>
                <a:chExt cx="5207795" cy="3836194"/>
              </a:xfrm>
              <a:grpFill/>
            </p:grpSpPr>
            <p:sp>
              <p:nvSpPr>
                <p:cNvPr id="173" name="Freeform 2"/>
                <p:cNvSpPr/>
                <p:nvPr/>
              </p:nvSpPr>
              <p:spPr bwMode="auto">
                <a:xfrm>
                  <a:off x="10828034" y="2157067"/>
                  <a:ext cx="1150144" cy="1057275"/>
                </a:xfrm>
                <a:custGeom>
                  <a:avLst/>
                  <a:gdLst/>
                  <a:ahLst/>
                  <a:cxnLst>
                    <a:cxn ang="0">
                      <a:pos x="52" y="11"/>
                    </a:cxn>
                    <a:cxn ang="0">
                      <a:pos x="55" y="12"/>
                    </a:cxn>
                    <a:cxn ang="0">
                      <a:pos x="58" y="15"/>
                    </a:cxn>
                    <a:cxn ang="0">
                      <a:pos x="65" y="27"/>
                    </a:cxn>
                    <a:cxn ang="0">
                      <a:pos x="69" y="38"/>
                    </a:cxn>
                    <a:cxn ang="0">
                      <a:pos x="72" y="48"/>
                    </a:cxn>
                    <a:cxn ang="0">
                      <a:pos x="75" y="56"/>
                    </a:cxn>
                    <a:cxn ang="0">
                      <a:pos x="92" y="61"/>
                    </a:cxn>
                    <a:cxn ang="0">
                      <a:pos x="96" y="62"/>
                    </a:cxn>
                    <a:cxn ang="0">
                      <a:pos x="102" y="66"/>
                    </a:cxn>
                    <a:cxn ang="0">
                      <a:pos x="113" y="75"/>
                    </a:cxn>
                    <a:cxn ang="0">
                      <a:pos x="114" y="83"/>
                    </a:cxn>
                    <a:cxn ang="0">
                      <a:pos x="124" y="87"/>
                    </a:cxn>
                    <a:cxn ang="0">
                      <a:pos x="147" y="81"/>
                    </a:cxn>
                    <a:cxn ang="0">
                      <a:pos x="151" y="80"/>
                    </a:cxn>
                    <a:cxn ang="0">
                      <a:pos x="159" y="77"/>
                    </a:cxn>
                    <a:cxn ang="0">
                      <a:pos x="159" y="86"/>
                    </a:cxn>
                    <a:cxn ang="0">
                      <a:pos x="153" y="94"/>
                    </a:cxn>
                    <a:cxn ang="0">
                      <a:pos x="150" y="102"/>
                    </a:cxn>
                    <a:cxn ang="0">
                      <a:pos x="148" y="108"/>
                    </a:cxn>
                    <a:cxn ang="0">
                      <a:pos x="144" y="113"/>
                    </a:cxn>
                    <a:cxn ang="0">
                      <a:pos x="129" y="122"/>
                    </a:cxn>
                    <a:cxn ang="0">
                      <a:pos x="124" y="121"/>
                    </a:cxn>
                    <a:cxn ang="0">
                      <a:pos x="118" y="138"/>
                    </a:cxn>
                    <a:cxn ang="0">
                      <a:pos x="109" y="145"/>
                    </a:cxn>
                    <a:cxn ang="0">
                      <a:pos x="104" y="142"/>
                    </a:cxn>
                    <a:cxn ang="0">
                      <a:pos x="94" y="143"/>
                    </a:cxn>
                    <a:cxn ang="0">
                      <a:pos x="87" y="140"/>
                    </a:cxn>
                    <a:cxn ang="0">
                      <a:pos x="85" y="136"/>
                    </a:cxn>
                    <a:cxn ang="0">
                      <a:pos x="85" y="134"/>
                    </a:cxn>
                    <a:cxn ang="0">
                      <a:pos x="81" y="136"/>
                    </a:cxn>
                    <a:cxn ang="0">
                      <a:pos x="75" y="133"/>
                    </a:cxn>
                    <a:cxn ang="0">
                      <a:pos x="70" y="128"/>
                    </a:cxn>
                    <a:cxn ang="0">
                      <a:pos x="64" y="122"/>
                    </a:cxn>
                    <a:cxn ang="0">
                      <a:pos x="53" y="118"/>
                    </a:cxn>
                    <a:cxn ang="0">
                      <a:pos x="37" y="117"/>
                    </a:cxn>
                    <a:cxn ang="0">
                      <a:pos x="21" y="102"/>
                    </a:cxn>
                    <a:cxn ang="0">
                      <a:pos x="28" y="98"/>
                    </a:cxn>
                    <a:cxn ang="0">
                      <a:pos x="22" y="100"/>
                    </a:cxn>
                    <a:cxn ang="0">
                      <a:pos x="22" y="85"/>
                    </a:cxn>
                    <a:cxn ang="0">
                      <a:pos x="36" y="74"/>
                    </a:cxn>
                    <a:cxn ang="0">
                      <a:pos x="38" y="81"/>
                    </a:cxn>
                    <a:cxn ang="0">
                      <a:pos x="43" y="65"/>
                    </a:cxn>
                    <a:cxn ang="0">
                      <a:pos x="49" y="52"/>
                    </a:cxn>
                    <a:cxn ang="0">
                      <a:pos x="55" y="41"/>
                    </a:cxn>
                    <a:cxn ang="0">
                      <a:pos x="45" y="27"/>
                    </a:cxn>
                    <a:cxn ang="0">
                      <a:pos x="17" y="21"/>
                    </a:cxn>
                    <a:cxn ang="0">
                      <a:pos x="9" y="15"/>
                    </a:cxn>
                    <a:cxn ang="0">
                      <a:pos x="1" y="15"/>
                    </a:cxn>
                    <a:cxn ang="0">
                      <a:pos x="4" y="3"/>
                    </a:cxn>
                    <a:cxn ang="0">
                      <a:pos x="23" y="0"/>
                    </a:cxn>
                    <a:cxn ang="0">
                      <a:pos x="30" y="2"/>
                    </a:cxn>
                    <a:cxn ang="0">
                      <a:pos x="37" y="5"/>
                    </a:cxn>
                  </a:cxnLst>
                  <a:rect l="0" t="0" r="r" b="b"/>
                  <a:pathLst>
                    <a:path w="161" h="148">
                      <a:moveTo>
                        <a:pt x="44" y="7"/>
                      </a:moveTo>
                      <a:cubicBezTo>
                        <a:pt x="44" y="7"/>
                        <a:pt x="44" y="6"/>
                        <a:pt x="44" y="5"/>
                      </a:cubicBezTo>
                      <a:cubicBezTo>
                        <a:pt x="48" y="6"/>
                        <a:pt x="49" y="7"/>
                        <a:pt x="52" y="8"/>
                      </a:cubicBezTo>
                      <a:cubicBezTo>
                        <a:pt x="52" y="9"/>
                        <a:pt x="52" y="10"/>
                        <a:pt x="52" y="11"/>
                      </a:cubicBezTo>
                      <a:cubicBezTo>
                        <a:pt x="52" y="11"/>
                        <a:pt x="53" y="11"/>
                        <a:pt x="53" y="11"/>
                      </a:cubicBezTo>
                      <a:cubicBezTo>
                        <a:pt x="53" y="11"/>
                        <a:pt x="53" y="10"/>
                        <a:pt x="53" y="10"/>
                      </a:cubicBezTo>
                      <a:cubicBezTo>
                        <a:pt x="53" y="10"/>
                        <a:pt x="53" y="10"/>
                        <a:pt x="54" y="10"/>
                      </a:cubicBezTo>
                      <a:cubicBezTo>
                        <a:pt x="54" y="11"/>
                        <a:pt x="54" y="11"/>
                        <a:pt x="55" y="12"/>
                      </a:cubicBezTo>
                      <a:cubicBezTo>
                        <a:pt x="55" y="12"/>
                        <a:pt x="56" y="12"/>
                        <a:pt x="56" y="12"/>
                      </a:cubicBezTo>
                      <a:cubicBezTo>
                        <a:pt x="56" y="12"/>
                        <a:pt x="56" y="12"/>
                        <a:pt x="56" y="13"/>
                      </a:cubicBezTo>
                      <a:cubicBezTo>
                        <a:pt x="55" y="14"/>
                        <a:pt x="56" y="13"/>
                        <a:pt x="56" y="15"/>
                      </a:cubicBezTo>
                      <a:cubicBezTo>
                        <a:pt x="56" y="15"/>
                        <a:pt x="57" y="15"/>
                        <a:pt x="58" y="15"/>
                      </a:cubicBezTo>
                      <a:cubicBezTo>
                        <a:pt x="59" y="18"/>
                        <a:pt x="60" y="16"/>
                        <a:pt x="59" y="20"/>
                      </a:cubicBezTo>
                      <a:cubicBezTo>
                        <a:pt x="60" y="20"/>
                        <a:pt x="61" y="21"/>
                        <a:pt x="62" y="21"/>
                      </a:cubicBezTo>
                      <a:cubicBezTo>
                        <a:pt x="62" y="21"/>
                        <a:pt x="60" y="23"/>
                        <a:pt x="61" y="24"/>
                      </a:cubicBezTo>
                      <a:cubicBezTo>
                        <a:pt x="62" y="25"/>
                        <a:pt x="63" y="26"/>
                        <a:pt x="65" y="27"/>
                      </a:cubicBezTo>
                      <a:cubicBezTo>
                        <a:pt x="64" y="28"/>
                        <a:pt x="64" y="29"/>
                        <a:pt x="64" y="30"/>
                      </a:cubicBezTo>
                      <a:cubicBezTo>
                        <a:pt x="64" y="30"/>
                        <a:pt x="65" y="30"/>
                        <a:pt x="66" y="30"/>
                      </a:cubicBezTo>
                      <a:cubicBezTo>
                        <a:pt x="65" y="33"/>
                        <a:pt x="66" y="36"/>
                        <a:pt x="67" y="37"/>
                      </a:cubicBezTo>
                      <a:cubicBezTo>
                        <a:pt x="68" y="38"/>
                        <a:pt x="67" y="38"/>
                        <a:pt x="69" y="38"/>
                      </a:cubicBezTo>
                      <a:cubicBezTo>
                        <a:pt x="70" y="41"/>
                        <a:pt x="71" y="40"/>
                        <a:pt x="71" y="41"/>
                      </a:cubicBezTo>
                      <a:cubicBezTo>
                        <a:pt x="71" y="42"/>
                        <a:pt x="71" y="43"/>
                        <a:pt x="71" y="44"/>
                      </a:cubicBezTo>
                      <a:cubicBezTo>
                        <a:pt x="71" y="44"/>
                        <a:pt x="72" y="44"/>
                        <a:pt x="72" y="44"/>
                      </a:cubicBezTo>
                      <a:cubicBezTo>
                        <a:pt x="72" y="44"/>
                        <a:pt x="71" y="46"/>
                        <a:pt x="72" y="48"/>
                      </a:cubicBezTo>
                      <a:cubicBezTo>
                        <a:pt x="73" y="48"/>
                        <a:pt x="74" y="49"/>
                        <a:pt x="75" y="49"/>
                      </a:cubicBezTo>
                      <a:cubicBezTo>
                        <a:pt x="75" y="49"/>
                        <a:pt x="75" y="50"/>
                        <a:pt x="75" y="50"/>
                      </a:cubicBezTo>
                      <a:cubicBezTo>
                        <a:pt x="74" y="50"/>
                        <a:pt x="73" y="54"/>
                        <a:pt x="74" y="55"/>
                      </a:cubicBezTo>
                      <a:cubicBezTo>
                        <a:pt x="74" y="56"/>
                        <a:pt x="75" y="56"/>
                        <a:pt x="75" y="56"/>
                      </a:cubicBezTo>
                      <a:cubicBezTo>
                        <a:pt x="78" y="59"/>
                        <a:pt x="76" y="59"/>
                        <a:pt x="81" y="59"/>
                      </a:cubicBezTo>
                      <a:cubicBezTo>
                        <a:pt x="83" y="61"/>
                        <a:pt x="85" y="57"/>
                        <a:pt x="88" y="59"/>
                      </a:cubicBezTo>
                      <a:cubicBezTo>
                        <a:pt x="88" y="60"/>
                        <a:pt x="89" y="60"/>
                        <a:pt x="89" y="61"/>
                      </a:cubicBezTo>
                      <a:cubicBezTo>
                        <a:pt x="90" y="61"/>
                        <a:pt x="91" y="61"/>
                        <a:pt x="92" y="61"/>
                      </a:cubicBezTo>
                      <a:cubicBezTo>
                        <a:pt x="92" y="61"/>
                        <a:pt x="92" y="62"/>
                        <a:pt x="93" y="63"/>
                      </a:cubicBezTo>
                      <a:cubicBezTo>
                        <a:pt x="94" y="63"/>
                        <a:pt x="92" y="62"/>
                        <a:pt x="94" y="62"/>
                      </a:cubicBezTo>
                      <a:cubicBezTo>
                        <a:pt x="95" y="62"/>
                        <a:pt x="95" y="62"/>
                        <a:pt x="96" y="63"/>
                      </a:cubicBezTo>
                      <a:cubicBezTo>
                        <a:pt x="96" y="62"/>
                        <a:pt x="96" y="62"/>
                        <a:pt x="96" y="62"/>
                      </a:cubicBezTo>
                      <a:cubicBezTo>
                        <a:pt x="97" y="61"/>
                        <a:pt x="98" y="61"/>
                        <a:pt x="98" y="61"/>
                      </a:cubicBezTo>
                      <a:cubicBezTo>
                        <a:pt x="98" y="62"/>
                        <a:pt x="98" y="63"/>
                        <a:pt x="98" y="63"/>
                      </a:cubicBezTo>
                      <a:cubicBezTo>
                        <a:pt x="99" y="64"/>
                        <a:pt x="101" y="64"/>
                        <a:pt x="102" y="64"/>
                      </a:cubicBezTo>
                      <a:cubicBezTo>
                        <a:pt x="102" y="65"/>
                        <a:pt x="102" y="66"/>
                        <a:pt x="102" y="66"/>
                      </a:cubicBezTo>
                      <a:cubicBezTo>
                        <a:pt x="103" y="67"/>
                        <a:pt x="103" y="68"/>
                        <a:pt x="104" y="68"/>
                      </a:cubicBezTo>
                      <a:cubicBezTo>
                        <a:pt x="106" y="69"/>
                        <a:pt x="108" y="69"/>
                        <a:pt x="111" y="70"/>
                      </a:cubicBezTo>
                      <a:cubicBezTo>
                        <a:pt x="110" y="73"/>
                        <a:pt x="110" y="72"/>
                        <a:pt x="111" y="75"/>
                      </a:cubicBezTo>
                      <a:cubicBezTo>
                        <a:pt x="111" y="75"/>
                        <a:pt x="112" y="75"/>
                        <a:pt x="113" y="75"/>
                      </a:cubicBezTo>
                      <a:cubicBezTo>
                        <a:pt x="112" y="80"/>
                        <a:pt x="112" y="78"/>
                        <a:pt x="111" y="81"/>
                      </a:cubicBezTo>
                      <a:cubicBezTo>
                        <a:pt x="111" y="81"/>
                        <a:pt x="111" y="81"/>
                        <a:pt x="112" y="81"/>
                      </a:cubicBezTo>
                      <a:cubicBezTo>
                        <a:pt x="112" y="82"/>
                        <a:pt x="113" y="82"/>
                        <a:pt x="114" y="83"/>
                      </a:cubicBezTo>
                      <a:cubicBezTo>
                        <a:pt x="114" y="83"/>
                        <a:pt x="114" y="83"/>
                        <a:pt x="114" y="83"/>
                      </a:cubicBezTo>
                      <a:cubicBezTo>
                        <a:pt x="114" y="84"/>
                        <a:pt x="114" y="85"/>
                        <a:pt x="114" y="85"/>
                      </a:cubicBezTo>
                      <a:cubicBezTo>
                        <a:pt x="115" y="87"/>
                        <a:pt x="116" y="87"/>
                        <a:pt x="118" y="87"/>
                      </a:cubicBezTo>
                      <a:cubicBezTo>
                        <a:pt x="118" y="87"/>
                        <a:pt x="118" y="86"/>
                        <a:pt x="118" y="86"/>
                      </a:cubicBezTo>
                      <a:cubicBezTo>
                        <a:pt x="120" y="86"/>
                        <a:pt x="122" y="87"/>
                        <a:pt x="124" y="87"/>
                      </a:cubicBezTo>
                      <a:cubicBezTo>
                        <a:pt x="127" y="87"/>
                        <a:pt x="131" y="86"/>
                        <a:pt x="135" y="86"/>
                      </a:cubicBezTo>
                      <a:cubicBezTo>
                        <a:pt x="136" y="84"/>
                        <a:pt x="136" y="84"/>
                        <a:pt x="138" y="83"/>
                      </a:cubicBezTo>
                      <a:cubicBezTo>
                        <a:pt x="138" y="83"/>
                        <a:pt x="138" y="82"/>
                        <a:pt x="138" y="82"/>
                      </a:cubicBezTo>
                      <a:cubicBezTo>
                        <a:pt x="141" y="81"/>
                        <a:pt x="144" y="81"/>
                        <a:pt x="147" y="81"/>
                      </a:cubicBezTo>
                      <a:cubicBezTo>
                        <a:pt x="147" y="80"/>
                        <a:pt x="147" y="80"/>
                        <a:pt x="147" y="80"/>
                      </a:cubicBezTo>
                      <a:cubicBezTo>
                        <a:pt x="148" y="80"/>
                        <a:pt x="148" y="80"/>
                        <a:pt x="149" y="80"/>
                      </a:cubicBezTo>
                      <a:cubicBezTo>
                        <a:pt x="149" y="79"/>
                        <a:pt x="149" y="79"/>
                        <a:pt x="149" y="79"/>
                      </a:cubicBezTo>
                      <a:cubicBezTo>
                        <a:pt x="150" y="79"/>
                        <a:pt x="150" y="79"/>
                        <a:pt x="151" y="80"/>
                      </a:cubicBezTo>
                      <a:cubicBezTo>
                        <a:pt x="151" y="79"/>
                        <a:pt x="151" y="79"/>
                        <a:pt x="151" y="78"/>
                      </a:cubicBezTo>
                      <a:cubicBezTo>
                        <a:pt x="152" y="78"/>
                        <a:pt x="153" y="77"/>
                        <a:pt x="154" y="77"/>
                      </a:cubicBezTo>
                      <a:cubicBezTo>
                        <a:pt x="154" y="77"/>
                        <a:pt x="154" y="76"/>
                        <a:pt x="154" y="76"/>
                      </a:cubicBezTo>
                      <a:cubicBezTo>
                        <a:pt x="156" y="76"/>
                        <a:pt x="157" y="77"/>
                        <a:pt x="159" y="77"/>
                      </a:cubicBezTo>
                      <a:cubicBezTo>
                        <a:pt x="159" y="79"/>
                        <a:pt x="158" y="81"/>
                        <a:pt x="158" y="83"/>
                      </a:cubicBezTo>
                      <a:cubicBezTo>
                        <a:pt x="159" y="84"/>
                        <a:pt x="159" y="84"/>
                        <a:pt x="160" y="84"/>
                      </a:cubicBezTo>
                      <a:cubicBezTo>
                        <a:pt x="160" y="85"/>
                        <a:pt x="160" y="85"/>
                        <a:pt x="161" y="86"/>
                      </a:cubicBezTo>
                      <a:cubicBezTo>
                        <a:pt x="160" y="86"/>
                        <a:pt x="159" y="86"/>
                        <a:pt x="159" y="86"/>
                      </a:cubicBezTo>
                      <a:cubicBezTo>
                        <a:pt x="158" y="90"/>
                        <a:pt x="155" y="89"/>
                        <a:pt x="153" y="92"/>
                      </a:cubicBezTo>
                      <a:cubicBezTo>
                        <a:pt x="153" y="92"/>
                        <a:pt x="153" y="92"/>
                        <a:pt x="153" y="92"/>
                      </a:cubicBezTo>
                      <a:cubicBezTo>
                        <a:pt x="153" y="92"/>
                        <a:pt x="153" y="93"/>
                        <a:pt x="153" y="94"/>
                      </a:cubicBezTo>
                      <a:cubicBezTo>
                        <a:pt x="153" y="94"/>
                        <a:pt x="153" y="94"/>
                        <a:pt x="153" y="94"/>
                      </a:cubicBezTo>
                      <a:cubicBezTo>
                        <a:pt x="153" y="95"/>
                        <a:pt x="153" y="95"/>
                        <a:pt x="153" y="96"/>
                      </a:cubicBezTo>
                      <a:cubicBezTo>
                        <a:pt x="152" y="96"/>
                        <a:pt x="152" y="96"/>
                        <a:pt x="152" y="96"/>
                      </a:cubicBezTo>
                      <a:cubicBezTo>
                        <a:pt x="152" y="98"/>
                        <a:pt x="152" y="100"/>
                        <a:pt x="152" y="102"/>
                      </a:cubicBezTo>
                      <a:cubicBezTo>
                        <a:pt x="151" y="102"/>
                        <a:pt x="150" y="102"/>
                        <a:pt x="150" y="102"/>
                      </a:cubicBezTo>
                      <a:cubicBezTo>
                        <a:pt x="150" y="102"/>
                        <a:pt x="149" y="103"/>
                        <a:pt x="149" y="104"/>
                      </a:cubicBezTo>
                      <a:cubicBezTo>
                        <a:pt x="149" y="104"/>
                        <a:pt x="150" y="104"/>
                        <a:pt x="150" y="104"/>
                      </a:cubicBezTo>
                      <a:cubicBezTo>
                        <a:pt x="150" y="105"/>
                        <a:pt x="150" y="106"/>
                        <a:pt x="150" y="107"/>
                      </a:cubicBezTo>
                      <a:cubicBezTo>
                        <a:pt x="149" y="107"/>
                        <a:pt x="149" y="108"/>
                        <a:pt x="148" y="108"/>
                      </a:cubicBezTo>
                      <a:cubicBezTo>
                        <a:pt x="148" y="108"/>
                        <a:pt x="148" y="108"/>
                        <a:pt x="148" y="109"/>
                      </a:cubicBezTo>
                      <a:cubicBezTo>
                        <a:pt x="148" y="109"/>
                        <a:pt x="147" y="109"/>
                        <a:pt x="147" y="109"/>
                      </a:cubicBezTo>
                      <a:cubicBezTo>
                        <a:pt x="147" y="109"/>
                        <a:pt x="148" y="110"/>
                        <a:pt x="148" y="111"/>
                      </a:cubicBezTo>
                      <a:cubicBezTo>
                        <a:pt x="147" y="111"/>
                        <a:pt x="146" y="112"/>
                        <a:pt x="144" y="113"/>
                      </a:cubicBezTo>
                      <a:cubicBezTo>
                        <a:pt x="144" y="115"/>
                        <a:pt x="144" y="116"/>
                        <a:pt x="144" y="117"/>
                      </a:cubicBezTo>
                      <a:cubicBezTo>
                        <a:pt x="143" y="117"/>
                        <a:pt x="143" y="118"/>
                        <a:pt x="142" y="118"/>
                      </a:cubicBezTo>
                      <a:cubicBezTo>
                        <a:pt x="140" y="120"/>
                        <a:pt x="141" y="122"/>
                        <a:pt x="141" y="124"/>
                      </a:cubicBezTo>
                      <a:cubicBezTo>
                        <a:pt x="137" y="124"/>
                        <a:pt x="132" y="124"/>
                        <a:pt x="129" y="122"/>
                      </a:cubicBezTo>
                      <a:cubicBezTo>
                        <a:pt x="129" y="122"/>
                        <a:pt x="129" y="122"/>
                        <a:pt x="129" y="121"/>
                      </a:cubicBezTo>
                      <a:cubicBezTo>
                        <a:pt x="128" y="121"/>
                        <a:pt x="128" y="121"/>
                        <a:pt x="127" y="121"/>
                      </a:cubicBezTo>
                      <a:cubicBezTo>
                        <a:pt x="127" y="121"/>
                        <a:pt x="127" y="121"/>
                        <a:pt x="127" y="121"/>
                      </a:cubicBezTo>
                      <a:cubicBezTo>
                        <a:pt x="126" y="121"/>
                        <a:pt x="125" y="121"/>
                        <a:pt x="124" y="121"/>
                      </a:cubicBezTo>
                      <a:cubicBezTo>
                        <a:pt x="123" y="123"/>
                        <a:pt x="123" y="124"/>
                        <a:pt x="123" y="125"/>
                      </a:cubicBezTo>
                      <a:cubicBezTo>
                        <a:pt x="118" y="125"/>
                        <a:pt x="117" y="126"/>
                        <a:pt x="114" y="128"/>
                      </a:cubicBezTo>
                      <a:cubicBezTo>
                        <a:pt x="115" y="130"/>
                        <a:pt x="117" y="132"/>
                        <a:pt x="118" y="134"/>
                      </a:cubicBezTo>
                      <a:cubicBezTo>
                        <a:pt x="118" y="135"/>
                        <a:pt x="118" y="137"/>
                        <a:pt x="118" y="138"/>
                      </a:cubicBezTo>
                      <a:cubicBezTo>
                        <a:pt x="118" y="138"/>
                        <a:pt x="119" y="138"/>
                        <a:pt x="119" y="138"/>
                      </a:cubicBezTo>
                      <a:cubicBezTo>
                        <a:pt x="119" y="141"/>
                        <a:pt x="118" y="144"/>
                        <a:pt x="118" y="147"/>
                      </a:cubicBezTo>
                      <a:cubicBezTo>
                        <a:pt x="117" y="147"/>
                        <a:pt x="116" y="148"/>
                        <a:pt x="114" y="148"/>
                      </a:cubicBezTo>
                      <a:cubicBezTo>
                        <a:pt x="112" y="146"/>
                        <a:pt x="111" y="146"/>
                        <a:pt x="109" y="145"/>
                      </a:cubicBezTo>
                      <a:cubicBezTo>
                        <a:pt x="109" y="143"/>
                        <a:pt x="109" y="141"/>
                        <a:pt x="109" y="140"/>
                      </a:cubicBezTo>
                      <a:cubicBezTo>
                        <a:pt x="108" y="140"/>
                        <a:pt x="108" y="140"/>
                        <a:pt x="107" y="140"/>
                      </a:cubicBezTo>
                      <a:cubicBezTo>
                        <a:pt x="107" y="140"/>
                        <a:pt x="106" y="141"/>
                        <a:pt x="105" y="142"/>
                      </a:cubicBezTo>
                      <a:cubicBezTo>
                        <a:pt x="105" y="142"/>
                        <a:pt x="105" y="142"/>
                        <a:pt x="104" y="142"/>
                      </a:cubicBezTo>
                      <a:cubicBezTo>
                        <a:pt x="104" y="142"/>
                        <a:pt x="104" y="141"/>
                        <a:pt x="104" y="140"/>
                      </a:cubicBezTo>
                      <a:cubicBezTo>
                        <a:pt x="103" y="140"/>
                        <a:pt x="102" y="140"/>
                        <a:pt x="101" y="140"/>
                      </a:cubicBezTo>
                      <a:cubicBezTo>
                        <a:pt x="101" y="141"/>
                        <a:pt x="101" y="142"/>
                        <a:pt x="101" y="142"/>
                      </a:cubicBezTo>
                      <a:cubicBezTo>
                        <a:pt x="98" y="143"/>
                        <a:pt x="96" y="143"/>
                        <a:pt x="94" y="143"/>
                      </a:cubicBezTo>
                      <a:cubicBezTo>
                        <a:pt x="94" y="145"/>
                        <a:pt x="94" y="145"/>
                        <a:pt x="95" y="147"/>
                      </a:cubicBezTo>
                      <a:cubicBezTo>
                        <a:pt x="93" y="147"/>
                        <a:pt x="92" y="147"/>
                        <a:pt x="90" y="147"/>
                      </a:cubicBezTo>
                      <a:cubicBezTo>
                        <a:pt x="90" y="145"/>
                        <a:pt x="89" y="143"/>
                        <a:pt x="89" y="141"/>
                      </a:cubicBezTo>
                      <a:cubicBezTo>
                        <a:pt x="88" y="141"/>
                        <a:pt x="88" y="141"/>
                        <a:pt x="87" y="140"/>
                      </a:cubicBezTo>
                      <a:cubicBezTo>
                        <a:pt x="87" y="140"/>
                        <a:pt x="87" y="139"/>
                        <a:pt x="87" y="139"/>
                      </a:cubicBezTo>
                      <a:cubicBezTo>
                        <a:pt x="87" y="139"/>
                        <a:pt x="87" y="139"/>
                        <a:pt x="86" y="139"/>
                      </a:cubicBezTo>
                      <a:cubicBezTo>
                        <a:pt x="86" y="138"/>
                        <a:pt x="86" y="137"/>
                        <a:pt x="86" y="136"/>
                      </a:cubicBezTo>
                      <a:cubicBezTo>
                        <a:pt x="86" y="136"/>
                        <a:pt x="86" y="136"/>
                        <a:pt x="85" y="136"/>
                      </a:cubicBezTo>
                      <a:cubicBezTo>
                        <a:pt x="85" y="136"/>
                        <a:pt x="85" y="135"/>
                        <a:pt x="85" y="135"/>
                      </a:cubicBezTo>
                      <a:cubicBezTo>
                        <a:pt x="86" y="135"/>
                        <a:pt x="86" y="135"/>
                        <a:pt x="86" y="135"/>
                      </a:cubicBezTo>
                      <a:cubicBezTo>
                        <a:pt x="86" y="135"/>
                        <a:pt x="86" y="134"/>
                        <a:pt x="86" y="134"/>
                      </a:cubicBezTo>
                      <a:cubicBezTo>
                        <a:pt x="86" y="134"/>
                        <a:pt x="86" y="134"/>
                        <a:pt x="85" y="134"/>
                      </a:cubicBezTo>
                      <a:cubicBezTo>
                        <a:pt x="85" y="134"/>
                        <a:pt x="85" y="133"/>
                        <a:pt x="85" y="132"/>
                      </a:cubicBezTo>
                      <a:cubicBezTo>
                        <a:pt x="85" y="132"/>
                        <a:pt x="84" y="132"/>
                        <a:pt x="84" y="132"/>
                      </a:cubicBezTo>
                      <a:cubicBezTo>
                        <a:pt x="83" y="134"/>
                        <a:pt x="81" y="134"/>
                        <a:pt x="80" y="136"/>
                      </a:cubicBezTo>
                      <a:cubicBezTo>
                        <a:pt x="80" y="136"/>
                        <a:pt x="81" y="136"/>
                        <a:pt x="81" y="136"/>
                      </a:cubicBezTo>
                      <a:cubicBezTo>
                        <a:pt x="81" y="137"/>
                        <a:pt x="81" y="138"/>
                        <a:pt x="81" y="139"/>
                      </a:cubicBezTo>
                      <a:cubicBezTo>
                        <a:pt x="80" y="139"/>
                        <a:pt x="79" y="139"/>
                        <a:pt x="78" y="140"/>
                      </a:cubicBezTo>
                      <a:cubicBezTo>
                        <a:pt x="78" y="139"/>
                        <a:pt x="78" y="139"/>
                        <a:pt x="78" y="139"/>
                      </a:cubicBezTo>
                      <a:cubicBezTo>
                        <a:pt x="76" y="138"/>
                        <a:pt x="75" y="136"/>
                        <a:pt x="75" y="133"/>
                      </a:cubicBezTo>
                      <a:cubicBezTo>
                        <a:pt x="76" y="132"/>
                        <a:pt x="75" y="133"/>
                        <a:pt x="75" y="131"/>
                      </a:cubicBezTo>
                      <a:cubicBezTo>
                        <a:pt x="72" y="131"/>
                        <a:pt x="72" y="131"/>
                        <a:pt x="69" y="131"/>
                      </a:cubicBezTo>
                      <a:cubicBezTo>
                        <a:pt x="69" y="130"/>
                        <a:pt x="69" y="129"/>
                        <a:pt x="69" y="128"/>
                      </a:cubicBezTo>
                      <a:cubicBezTo>
                        <a:pt x="69" y="128"/>
                        <a:pt x="70" y="128"/>
                        <a:pt x="70" y="128"/>
                      </a:cubicBezTo>
                      <a:cubicBezTo>
                        <a:pt x="70" y="127"/>
                        <a:pt x="70" y="127"/>
                        <a:pt x="70" y="127"/>
                      </a:cubicBezTo>
                      <a:cubicBezTo>
                        <a:pt x="70" y="127"/>
                        <a:pt x="69" y="127"/>
                        <a:pt x="69" y="127"/>
                      </a:cubicBezTo>
                      <a:cubicBezTo>
                        <a:pt x="69" y="126"/>
                        <a:pt x="69" y="124"/>
                        <a:pt x="68" y="123"/>
                      </a:cubicBezTo>
                      <a:cubicBezTo>
                        <a:pt x="67" y="123"/>
                        <a:pt x="65" y="123"/>
                        <a:pt x="64" y="122"/>
                      </a:cubicBezTo>
                      <a:cubicBezTo>
                        <a:pt x="64" y="122"/>
                        <a:pt x="64" y="122"/>
                        <a:pt x="64" y="121"/>
                      </a:cubicBezTo>
                      <a:cubicBezTo>
                        <a:pt x="61" y="121"/>
                        <a:pt x="61" y="123"/>
                        <a:pt x="60" y="123"/>
                      </a:cubicBezTo>
                      <a:cubicBezTo>
                        <a:pt x="58" y="124"/>
                        <a:pt x="55" y="122"/>
                        <a:pt x="54" y="121"/>
                      </a:cubicBezTo>
                      <a:cubicBezTo>
                        <a:pt x="53" y="120"/>
                        <a:pt x="53" y="120"/>
                        <a:pt x="53" y="118"/>
                      </a:cubicBezTo>
                      <a:cubicBezTo>
                        <a:pt x="50" y="118"/>
                        <a:pt x="48" y="119"/>
                        <a:pt x="46" y="120"/>
                      </a:cubicBezTo>
                      <a:cubicBezTo>
                        <a:pt x="46" y="119"/>
                        <a:pt x="46" y="118"/>
                        <a:pt x="46" y="118"/>
                      </a:cubicBezTo>
                      <a:cubicBezTo>
                        <a:pt x="43" y="118"/>
                        <a:pt x="40" y="118"/>
                        <a:pt x="37" y="119"/>
                      </a:cubicBezTo>
                      <a:cubicBezTo>
                        <a:pt x="37" y="118"/>
                        <a:pt x="37" y="118"/>
                        <a:pt x="37" y="117"/>
                      </a:cubicBezTo>
                      <a:cubicBezTo>
                        <a:pt x="35" y="116"/>
                        <a:pt x="36" y="117"/>
                        <a:pt x="35" y="115"/>
                      </a:cubicBezTo>
                      <a:cubicBezTo>
                        <a:pt x="33" y="114"/>
                        <a:pt x="32" y="109"/>
                        <a:pt x="32" y="106"/>
                      </a:cubicBezTo>
                      <a:cubicBezTo>
                        <a:pt x="29" y="107"/>
                        <a:pt x="26" y="107"/>
                        <a:pt x="22" y="107"/>
                      </a:cubicBezTo>
                      <a:cubicBezTo>
                        <a:pt x="22" y="105"/>
                        <a:pt x="21" y="104"/>
                        <a:pt x="21" y="102"/>
                      </a:cubicBezTo>
                      <a:cubicBezTo>
                        <a:pt x="23" y="102"/>
                        <a:pt x="25" y="102"/>
                        <a:pt x="27" y="102"/>
                      </a:cubicBezTo>
                      <a:cubicBezTo>
                        <a:pt x="27" y="101"/>
                        <a:pt x="27" y="101"/>
                        <a:pt x="27" y="101"/>
                      </a:cubicBezTo>
                      <a:cubicBezTo>
                        <a:pt x="28" y="101"/>
                        <a:pt x="28" y="101"/>
                        <a:pt x="28" y="101"/>
                      </a:cubicBezTo>
                      <a:cubicBezTo>
                        <a:pt x="28" y="100"/>
                        <a:pt x="28" y="99"/>
                        <a:pt x="28" y="98"/>
                      </a:cubicBezTo>
                      <a:cubicBezTo>
                        <a:pt x="27" y="97"/>
                        <a:pt x="26" y="97"/>
                        <a:pt x="24" y="96"/>
                      </a:cubicBezTo>
                      <a:cubicBezTo>
                        <a:pt x="24" y="97"/>
                        <a:pt x="24" y="97"/>
                        <a:pt x="24" y="98"/>
                      </a:cubicBezTo>
                      <a:cubicBezTo>
                        <a:pt x="23" y="98"/>
                        <a:pt x="23" y="98"/>
                        <a:pt x="22" y="98"/>
                      </a:cubicBezTo>
                      <a:cubicBezTo>
                        <a:pt x="22" y="98"/>
                        <a:pt x="22" y="99"/>
                        <a:pt x="22" y="100"/>
                      </a:cubicBezTo>
                      <a:cubicBezTo>
                        <a:pt x="21" y="100"/>
                        <a:pt x="21" y="100"/>
                        <a:pt x="20" y="100"/>
                      </a:cubicBezTo>
                      <a:cubicBezTo>
                        <a:pt x="17" y="98"/>
                        <a:pt x="22" y="95"/>
                        <a:pt x="15" y="93"/>
                      </a:cubicBezTo>
                      <a:cubicBezTo>
                        <a:pt x="15" y="92"/>
                        <a:pt x="15" y="90"/>
                        <a:pt x="15" y="89"/>
                      </a:cubicBezTo>
                      <a:cubicBezTo>
                        <a:pt x="17" y="88"/>
                        <a:pt x="20" y="86"/>
                        <a:pt x="22" y="85"/>
                      </a:cubicBezTo>
                      <a:cubicBezTo>
                        <a:pt x="23" y="84"/>
                        <a:pt x="24" y="83"/>
                        <a:pt x="25" y="82"/>
                      </a:cubicBezTo>
                      <a:cubicBezTo>
                        <a:pt x="26" y="82"/>
                        <a:pt x="27" y="82"/>
                        <a:pt x="27" y="82"/>
                      </a:cubicBezTo>
                      <a:cubicBezTo>
                        <a:pt x="28" y="81"/>
                        <a:pt x="28" y="80"/>
                        <a:pt x="28" y="80"/>
                      </a:cubicBezTo>
                      <a:cubicBezTo>
                        <a:pt x="31" y="78"/>
                        <a:pt x="33" y="76"/>
                        <a:pt x="36" y="74"/>
                      </a:cubicBezTo>
                      <a:cubicBezTo>
                        <a:pt x="36" y="76"/>
                        <a:pt x="36" y="77"/>
                        <a:pt x="37" y="79"/>
                      </a:cubicBezTo>
                      <a:cubicBezTo>
                        <a:pt x="37" y="79"/>
                        <a:pt x="37" y="79"/>
                        <a:pt x="37" y="79"/>
                      </a:cubicBezTo>
                      <a:cubicBezTo>
                        <a:pt x="37" y="79"/>
                        <a:pt x="37" y="80"/>
                        <a:pt x="37" y="81"/>
                      </a:cubicBezTo>
                      <a:cubicBezTo>
                        <a:pt x="37" y="81"/>
                        <a:pt x="38" y="81"/>
                        <a:pt x="38" y="81"/>
                      </a:cubicBezTo>
                      <a:cubicBezTo>
                        <a:pt x="38" y="80"/>
                        <a:pt x="38" y="80"/>
                        <a:pt x="38" y="80"/>
                      </a:cubicBezTo>
                      <a:cubicBezTo>
                        <a:pt x="39" y="80"/>
                        <a:pt x="39" y="80"/>
                        <a:pt x="39" y="80"/>
                      </a:cubicBezTo>
                      <a:cubicBezTo>
                        <a:pt x="39" y="77"/>
                        <a:pt x="39" y="75"/>
                        <a:pt x="39" y="73"/>
                      </a:cubicBezTo>
                      <a:cubicBezTo>
                        <a:pt x="40" y="70"/>
                        <a:pt x="42" y="68"/>
                        <a:pt x="43" y="65"/>
                      </a:cubicBezTo>
                      <a:cubicBezTo>
                        <a:pt x="44" y="65"/>
                        <a:pt x="45" y="65"/>
                        <a:pt x="46" y="65"/>
                      </a:cubicBezTo>
                      <a:cubicBezTo>
                        <a:pt x="47" y="64"/>
                        <a:pt x="47" y="63"/>
                        <a:pt x="47" y="63"/>
                      </a:cubicBezTo>
                      <a:cubicBezTo>
                        <a:pt x="49" y="60"/>
                        <a:pt x="46" y="57"/>
                        <a:pt x="47" y="53"/>
                      </a:cubicBezTo>
                      <a:cubicBezTo>
                        <a:pt x="48" y="52"/>
                        <a:pt x="49" y="52"/>
                        <a:pt x="49" y="52"/>
                      </a:cubicBezTo>
                      <a:cubicBezTo>
                        <a:pt x="50" y="50"/>
                        <a:pt x="50" y="48"/>
                        <a:pt x="51" y="46"/>
                      </a:cubicBezTo>
                      <a:cubicBezTo>
                        <a:pt x="53" y="46"/>
                        <a:pt x="53" y="46"/>
                        <a:pt x="54" y="44"/>
                      </a:cubicBezTo>
                      <a:cubicBezTo>
                        <a:pt x="54" y="44"/>
                        <a:pt x="54" y="44"/>
                        <a:pt x="55" y="44"/>
                      </a:cubicBezTo>
                      <a:cubicBezTo>
                        <a:pt x="55" y="43"/>
                        <a:pt x="55" y="42"/>
                        <a:pt x="55" y="41"/>
                      </a:cubicBezTo>
                      <a:cubicBezTo>
                        <a:pt x="55" y="41"/>
                        <a:pt x="55" y="41"/>
                        <a:pt x="56" y="41"/>
                      </a:cubicBezTo>
                      <a:cubicBezTo>
                        <a:pt x="57" y="39"/>
                        <a:pt x="57" y="39"/>
                        <a:pt x="57" y="36"/>
                      </a:cubicBezTo>
                      <a:cubicBezTo>
                        <a:pt x="55" y="35"/>
                        <a:pt x="53" y="33"/>
                        <a:pt x="52" y="30"/>
                      </a:cubicBezTo>
                      <a:cubicBezTo>
                        <a:pt x="49" y="29"/>
                        <a:pt x="49" y="28"/>
                        <a:pt x="45" y="27"/>
                      </a:cubicBezTo>
                      <a:cubicBezTo>
                        <a:pt x="43" y="33"/>
                        <a:pt x="34" y="33"/>
                        <a:pt x="29" y="31"/>
                      </a:cubicBezTo>
                      <a:cubicBezTo>
                        <a:pt x="28" y="31"/>
                        <a:pt x="28" y="33"/>
                        <a:pt x="27" y="33"/>
                      </a:cubicBezTo>
                      <a:cubicBezTo>
                        <a:pt x="24" y="34"/>
                        <a:pt x="22" y="33"/>
                        <a:pt x="19" y="32"/>
                      </a:cubicBezTo>
                      <a:cubicBezTo>
                        <a:pt x="19" y="28"/>
                        <a:pt x="18" y="24"/>
                        <a:pt x="17" y="21"/>
                      </a:cubicBezTo>
                      <a:cubicBezTo>
                        <a:pt x="18" y="20"/>
                        <a:pt x="18" y="20"/>
                        <a:pt x="18" y="18"/>
                      </a:cubicBezTo>
                      <a:cubicBezTo>
                        <a:pt x="17" y="18"/>
                        <a:pt x="15" y="18"/>
                        <a:pt x="14" y="18"/>
                      </a:cubicBezTo>
                      <a:cubicBezTo>
                        <a:pt x="14" y="17"/>
                        <a:pt x="13" y="16"/>
                        <a:pt x="13" y="15"/>
                      </a:cubicBezTo>
                      <a:cubicBezTo>
                        <a:pt x="12" y="15"/>
                        <a:pt x="11" y="15"/>
                        <a:pt x="9" y="15"/>
                      </a:cubicBezTo>
                      <a:cubicBezTo>
                        <a:pt x="9" y="15"/>
                        <a:pt x="9" y="16"/>
                        <a:pt x="9" y="17"/>
                      </a:cubicBezTo>
                      <a:cubicBezTo>
                        <a:pt x="8" y="18"/>
                        <a:pt x="7" y="18"/>
                        <a:pt x="6" y="18"/>
                      </a:cubicBezTo>
                      <a:cubicBezTo>
                        <a:pt x="6" y="18"/>
                        <a:pt x="6" y="17"/>
                        <a:pt x="6" y="16"/>
                      </a:cubicBezTo>
                      <a:cubicBezTo>
                        <a:pt x="4" y="16"/>
                        <a:pt x="4" y="16"/>
                        <a:pt x="1" y="15"/>
                      </a:cubicBezTo>
                      <a:cubicBezTo>
                        <a:pt x="1" y="15"/>
                        <a:pt x="1" y="14"/>
                        <a:pt x="0" y="13"/>
                      </a:cubicBezTo>
                      <a:cubicBezTo>
                        <a:pt x="2" y="11"/>
                        <a:pt x="4" y="13"/>
                        <a:pt x="5" y="8"/>
                      </a:cubicBezTo>
                      <a:cubicBezTo>
                        <a:pt x="5" y="8"/>
                        <a:pt x="6" y="8"/>
                        <a:pt x="7" y="8"/>
                      </a:cubicBezTo>
                      <a:cubicBezTo>
                        <a:pt x="6" y="5"/>
                        <a:pt x="5" y="5"/>
                        <a:pt x="4" y="3"/>
                      </a:cubicBezTo>
                      <a:cubicBezTo>
                        <a:pt x="9" y="2"/>
                        <a:pt x="15" y="2"/>
                        <a:pt x="20" y="2"/>
                      </a:cubicBezTo>
                      <a:cubicBezTo>
                        <a:pt x="20" y="2"/>
                        <a:pt x="20" y="1"/>
                        <a:pt x="20" y="1"/>
                      </a:cubicBezTo>
                      <a:cubicBezTo>
                        <a:pt x="21" y="1"/>
                        <a:pt x="22" y="1"/>
                        <a:pt x="23" y="1"/>
                      </a:cubicBezTo>
                      <a:cubicBezTo>
                        <a:pt x="23" y="1"/>
                        <a:pt x="23" y="0"/>
                        <a:pt x="23" y="0"/>
                      </a:cubicBezTo>
                      <a:cubicBezTo>
                        <a:pt x="23" y="0"/>
                        <a:pt x="24" y="0"/>
                        <a:pt x="24" y="0"/>
                      </a:cubicBezTo>
                      <a:cubicBezTo>
                        <a:pt x="24" y="0"/>
                        <a:pt x="24" y="1"/>
                        <a:pt x="24" y="1"/>
                      </a:cubicBezTo>
                      <a:cubicBezTo>
                        <a:pt x="26" y="1"/>
                        <a:pt x="28" y="1"/>
                        <a:pt x="30" y="1"/>
                      </a:cubicBezTo>
                      <a:cubicBezTo>
                        <a:pt x="30" y="1"/>
                        <a:pt x="30" y="2"/>
                        <a:pt x="30" y="2"/>
                      </a:cubicBezTo>
                      <a:cubicBezTo>
                        <a:pt x="31" y="2"/>
                        <a:pt x="31" y="2"/>
                        <a:pt x="32" y="2"/>
                      </a:cubicBezTo>
                      <a:cubicBezTo>
                        <a:pt x="32" y="2"/>
                        <a:pt x="33" y="3"/>
                        <a:pt x="33" y="4"/>
                      </a:cubicBezTo>
                      <a:cubicBezTo>
                        <a:pt x="34" y="3"/>
                        <a:pt x="35" y="3"/>
                        <a:pt x="36" y="3"/>
                      </a:cubicBezTo>
                      <a:cubicBezTo>
                        <a:pt x="36" y="4"/>
                        <a:pt x="37" y="5"/>
                        <a:pt x="37" y="5"/>
                      </a:cubicBezTo>
                      <a:cubicBezTo>
                        <a:pt x="38" y="5"/>
                        <a:pt x="39" y="5"/>
                        <a:pt x="40" y="5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41" y="7"/>
                        <a:pt x="43" y="7"/>
                        <a:pt x="44" y="7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" name="Freeform 3"/>
                <p:cNvSpPr/>
                <p:nvPr/>
              </p:nvSpPr>
              <p:spPr bwMode="auto">
                <a:xfrm>
                  <a:off x="8784920" y="2185641"/>
                  <a:ext cx="2443163" cy="1664493"/>
                </a:xfrm>
                <a:custGeom>
                  <a:avLst/>
                  <a:gdLst/>
                  <a:ahLst/>
                  <a:cxnLst>
                    <a:cxn ang="0">
                      <a:pos x="305" y="30"/>
                    </a:cxn>
                    <a:cxn ang="0">
                      <a:pos x="332" y="26"/>
                    </a:cxn>
                    <a:cxn ang="0">
                      <a:pos x="339" y="40"/>
                    </a:cxn>
                    <a:cxn ang="0">
                      <a:pos x="332" y="59"/>
                    </a:cxn>
                    <a:cxn ang="0">
                      <a:pos x="323" y="75"/>
                    </a:cxn>
                    <a:cxn ang="0">
                      <a:pos x="302" y="83"/>
                    </a:cxn>
                    <a:cxn ang="0">
                      <a:pos x="309" y="97"/>
                    </a:cxn>
                    <a:cxn ang="0">
                      <a:pos x="298" y="107"/>
                    </a:cxn>
                    <a:cxn ang="0">
                      <a:pos x="291" y="112"/>
                    </a:cxn>
                    <a:cxn ang="0">
                      <a:pos x="295" y="123"/>
                    </a:cxn>
                    <a:cxn ang="0">
                      <a:pos x="298" y="133"/>
                    </a:cxn>
                    <a:cxn ang="0">
                      <a:pos x="313" y="142"/>
                    </a:cxn>
                    <a:cxn ang="0">
                      <a:pos x="293" y="156"/>
                    </a:cxn>
                    <a:cxn ang="0">
                      <a:pos x="276" y="165"/>
                    </a:cxn>
                    <a:cxn ang="0">
                      <a:pos x="264" y="161"/>
                    </a:cxn>
                    <a:cxn ang="0">
                      <a:pos x="257" y="175"/>
                    </a:cxn>
                    <a:cxn ang="0">
                      <a:pos x="248" y="164"/>
                    </a:cxn>
                    <a:cxn ang="0">
                      <a:pos x="232" y="163"/>
                    </a:cxn>
                    <a:cxn ang="0">
                      <a:pos x="223" y="166"/>
                    </a:cxn>
                    <a:cxn ang="0">
                      <a:pos x="201" y="168"/>
                    </a:cxn>
                    <a:cxn ang="0">
                      <a:pos x="198" y="181"/>
                    </a:cxn>
                    <a:cxn ang="0">
                      <a:pos x="181" y="191"/>
                    </a:cxn>
                    <a:cxn ang="0">
                      <a:pos x="168" y="204"/>
                    </a:cxn>
                    <a:cxn ang="0">
                      <a:pos x="150" y="206"/>
                    </a:cxn>
                    <a:cxn ang="0">
                      <a:pos x="139" y="223"/>
                    </a:cxn>
                    <a:cxn ang="0">
                      <a:pos x="128" y="227"/>
                    </a:cxn>
                    <a:cxn ang="0">
                      <a:pos x="112" y="218"/>
                    </a:cxn>
                    <a:cxn ang="0">
                      <a:pos x="104" y="210"/>
                    </a:cxn>
                    <a:cxn ang="0">
                      <a:pos x="101" y="224"/>
                    </a:cxn>
                    <a:cxn ang="0">
                      <a:pos x="97" y="228"/>
                    </a:cxn>
                    <a:cxn ang="0">
                      <a:pos x="78" y="228"/>
                    </a:cxn>
                    <a:cxn ang="0">
                      <a:pos x="82" y="212"/>
                    </a:cxn>
                    <a:cxn ang="0">
                      <a:pos x="63" y="206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33" y="190"/>
                    </a:cxn>
                    <a:cxn ang="0">
                      <a:pos x="27" y="183"/>
                    </a:cxn>
                    <a:cxn ang="0">
                      <a:pos x="4" y="173"/>
                    </a:cxn>
                    <a:cxn ang="0">
                      <a:pos x="25" y="158"/>
                    </a:cxn>
                    <a:cxn ang="0">
                      <a:pos x="55" y="160"/>
                    </a:cxn>
                    <a:cxn ang="0">
                      <a:pos x="73" y="168"/>
                    </a:cxn>
                    <a:cxn ang="0">
                      <a:pos x="101" y="166"/>
                    </a:cxn>
                    <a:cxn ang="0">
                      <a:pos x="113" y="163"/>
                    </a:cxn>
                    <a:cxn ang="0">
                      <a:pos x="134" y="159"/>
                    </a:cxn>
                    <a:cxn ang="0">
                      <a:pos x="148" y="159"/>
                    </a:cxn>
                    <a:cxn ang="0">
                      <a:pos x="159" y="151"/>
                    </a:cxn>
                    <a:cxn ang="0">
                      <a:pos x="173" y="136"/>
                    </a:cxn>
                    <a:cxn ang="0">
                      <a:pos x="209" y="116"/>
                    </a:cxn>
                    <a:cxn ang="0">
                      <a:pos x="230" y="103"/>
                    </a:cxn>
                    <a:cxn ang="0">
                      <a:pos x="254" y="97"/>
                    </a:cxn>
                    <a:cxn ang="0">
                      <a:pos x="270" y="89"/>
                    </a:cxn>
                    <a:cxn ang="0">
                      <a:pos x="261" y="84"/>
                    </a:cxn>
                    <a:cxn ang="0">
                      <a:pos x="240" y="82"/>
                    </a:cxn>
                    <a:cxn ang="0">
                      <a:pos x="224" y="80"/>
                    </a:cxn>
                    <a:cxn ang="0">
                      <a:pos x="225" y="67"/>
                    </a:cxn>
                    <a:cxn ang="0">
                      <a:pos x="236" y="54"/>
                    </a:cxn>
                    <a:cxn ang="0">
                      <a:pos x="263" y="46"/>
                    </a:cxn>
                    <a:cxn ang="0">
                      <a:pos x="280" y="16"/>
                    </a:cxn>
                    <a:cxn ang="0">
                      <a:pos x="272" y="7"/>
                    </a:cxn>
                    <a:cxn ang="0">
                      <a:pos x="291" y="3"/>
                    </a:cxn>
                  </a:cxnLst>
                  <a:rect l="0" t="0" r="r" b="b"/>
                  <a:pathLst>
                    <a:path w="342" h="233">
                      <a:moveTo>
                        <a:pt x="291" y="12"/>
                      </a:moveTo>
                      <a:cubicBezTo>
                        <a:pt x="291" y="13"/>
                        <a:pt x="291" y="14"/>
                        <a:pt x="291" y="15"/>
                      </a:cubicBezTo>
                      <a:cubicBezTo>
                        <a:pt x="296" y="15"/>
                        <a:pt x="294" y="13"/>
                        <a:pt x="298" y="12"/>
                      </a:cubicBezTo>
                      <a:cubicBezTo>
                        <a:pt x="301" y="17"/>
                        <a:pt x="301" y="13"/>
                        <a:pt x="303" y="15"/>
                      </a:cubicBezTo>
                      <a:cubicBezTo>
                        <a:pt x="303" y="15"/>
                        <a:pt x="303" y="16"/>
                        <a:pt x="303" y="16"/>
                      </a:cubicBezTo>
                      <a:cubicBezTo>
                        <a:pt x="303" y="16"/>
                        <a:pt x="302" y="16"/>
                        <a:pt x="302" y="16"/>
                      </a:cubicBezTo>
                      <a:cubicBezTo>
                        <a:pt x="303" y="20"/>
                        <a:pt x="304" y="25"/>
                        <a:pt x="305" y="30"/>
                      </a:cubicBezTo>
                      <a:cubicBezTo>
                        <a:pt x="309" y="30"/>
                        <a:pt x="310" y="31"/>
                        <a:pt x="314" y="30"/>
                      </a:cubicBezTo>
                      <a:cubicBezTo>
                        <a:pt x="314" y="29"/>
                        <a:pt x="314" y="29"/>
                        <a:pt x="314" y="29"/>
                      </a:cubicBezTo>
                      <a:cubicBezTo>
                        <a:pt x="317" y="29"/>
                        <a:pt x="320" y="29"/>
                        <a:pt x="323" y="30"/>
                      </a:cubicBezTo>
                      <a:cubicBezTo>
                        <a:pt x="323" y="29"/>
                        <a:pt x="323" y="29"/>
                        <a:pt x="323" y="29"/>
                      </a:cubicBezTo>
                      <a:cubicBezTo>
                        <a:pt x="325" y="29"/>
                        <a:pt x="326" y="29"/>
                        <a:pt x="328" y="29"/>
                      </a:cubicBezTo>
                      <a:cubicBezTo>
                        <a:pt x="328" y="28"/>
                        <a:pt x="328" y="28"/>
                        <a:pt x="328" y="28"/>
                      </a:cubicBezTo>
                      <a:cubicBezTo>
                        <a:pt x="329" y="27"/>
                        <a:pt x="329" y="26"/>
                        <a:pt x="332" y="26"/>
                      </a:cubicBezTo>
                      <a:cubicBezTo>
                        <a:pt x="332" y="25"/>
                        <a:pt x="332" y="25"/>
                        <a:pt x="332" y="24"/>
                      </a:cubicBezTo>
                      <a:cubicBezTo>
                        <a:pt x="334" y="25"/>
                        <a:pt x="334" y="25"/>
                        <a:pt x="336" y="26"/>
                      </a:cubicBezTo>
                      <a:cubicBezTo>
                        <a:pt x="337" y="29"/>
                        <a:pt x="339" y="29"/>
                        <a:pt x="340" y="32"/>
                      </a:cubicBezTo>
                      <a:cubicBezTo>
                        <a:pt x="341" y="33"/>
                        <a:pt x="342" y="33"/>
                        <a:pt x="342" y="33"/>
                      </a:cubicBezTo>
                      <a:cubicBezTo>
                        <a:pt x="342" y="34"/>
                        <a:pt x="341" y="36"/>
                        <a:pt x="340" y="37"/>
                      </a:cubicBezTo>
                      <a:cubicBezTo>
                        <a:pt x="339" y="37"/>
                        <a:pt x="339" y="37"/>
                        <a:pt x="339" y="37"/>
                      </a:cubicBezTo>
                      <a:cubicBezTo>
                        <a:pt x="339" y="38"/>
                        <a:pt x="339" y="39"/>
                        <a:pt x="339" y="40"/>
                      </a:cubicBezTo>
                      <a:cubicBezTo>
                        <a:pt x="339" y="40"/>
                        <a:pt x="338" y="40"/>
                        <a:pt x="338" y="40"/>
                      </a:cubicBezTo>
                      <a:cubicBezTo>
                        <a:pt x="337" y="41"/>
                        <a:pt x="338" y="41"/>
                        <a:pt x="336" y="41"/>
                      </a:cubicBezTo>
                      <a:cubicBezTo>
                        <a:pt x="336" y="43"/>
                        <a:pt x="336" y="44"/>
                        <a:pt x="335" y="45"/>
                      </a:cubicBezTo>
                      <a:cubicBezTo>
                        <a:pt x="334" y="45"/>
                        <a:pt x="333" y="46"/>
                        <a:pt x="332" y="46"/>
                      </a:cubicBezTo>
                      <a:cubicBezTo>
                        <a:pt x="332" y="49"/>
                        <a:pt x="332" y="51"/>
                        <a:pt x="332" y="54"/>
                      </a:cubicBezTo>
                      <a:cubicBezTo>
                        <a:pt x="332" y="54"/>
                        <a:pt x="332" y="54"/>
                        <a:pt x="332" y="54"/>
                      </a:cubicBezTo>
                      <a:cubicBezTo>
                        <a:pt x="332" y="56"/>
                        <a:pt x="332" y="58"/>
                        <a:pt x="332" y="59"/>
                      </a:cubicBezTo>
                      <a:cubicBezTo>
                        <a:pt x="331" y="59"/>
                        <a:pt x="329" y="59"/>
                        <a:pt x="328" y="59"/>
                      </a:cubicBezTo>
                      <a:cubicBezTo>
                        <a:pt x="328" y="61"/>
                        <a:pt x="327" y="62"/>
                        <a:pt x="327" y="64"/>
                      </a:cubicBezTo>
                      <a:cubicBezTo>
                        <a:pt x="326" y="64"/>
                        <a:pt x="326" y="65"/>
                        <a:pt x="325" y="65"/>
                      </a:cubicBezTo>
                      <a:cubicBezTo>
                        <a:pt x="325" y="66"/>
                        <a:pt x="325" y="67"/>
                        <a:pt x="325" y="69"/>
                      </a:cubicBezTo>
                      <a:cubicBezTo>
                        <a:pt x="325" y="69"/>
                        <a:pt x="325" y="69"/>
                        <a:pt x="324" y="69"/>
                      </a:cubicBezTo>
                      <a:cubicBezTo>
                        <a:pt x="324" y="71"/>
                        <a:pt x="324" y="73"/>
                        <a:pt x="324" y="75"/>
                      </a:cubicBezTo>
                      <a:cubicBezTo>
                        <a:pt x="324" y="75"/>
                        <a:pt x="324" y="75"/>
                        <a:pt x="323" y="75"/>
                      </a:cubicBezTo>
                      <a:cubicBezTo>
                        <a:pt x="323" y="73"/>
                        <a:pt x="323" y="71"/>
                        <a:pt x="323" y="69"/>
                      </a:cubicBezTo>
                      <a:cubicBezTo>
                        <a:pt x="318" y="70"/>
                        <a:pt x="318" y="73"/>
                        <a:pt x="314" y="74"/>
                      </a:cubicBezTo>
                      <a:cubicBezTo>
                        <a:pt x="313" y="78"/>
                        <a:pt x="314" y="75"/>
                        <a:pt x="311" y="77"/>
                      </a:cubicBezTo>
                      <a:cubicBezTo>
                        <a:pt x="311" y="77"/>
                        <a:pt x="311" y="77"/>
                        <a:pt x="311" y="78"/>
                      </a:cubicBezTo>
                      <a:cubicBezTo>
                        <a:pt x="310" y="78"/>
                        <a:pt x="310" y="78"/>
                        <a:pt x="309" y="78"/>
                      </a:cubicBezTo>
                      <a:cubicBezTo>
                        <a:pt x="308" y="79"/>
                        <a:pt x="307" y="81"/>
                        <a:pt x="305" y="82"/>
                      </a:cubicBezTo>
                      <a:cubicBezTo>
                        <a:pt x="304" y="82"/>
                        <a:pt x="303" y="83"/>
                        <a:pt x="302" y="83"/>
                      </a:cubicBezTo>
                      <a:cubicBezTo>
                        <a:pt x="301" y="84"/>
                        <a:pt x="300" y="86"/>
                        <a:pt x="299" y="87"/>
                      </a:cubicBezTo>
                      <a:cubicBezTo>
                        <a:pt x="299" y="88"/>
                        <a:pt x="299" y="87"/>
                        <a:pt x="300" y="88"/>
                      </a:cubicBezTo>
                      <a:cubicBezTo>
                        <a:pt x="301" y="90"/>
                        <a:pt x="301" y="91"/>
                        <a:pt x="303" y="91"/>
                      </a:cubicBezTo>
                      <a:cubicBezTo>
                        <a:pt x="304" y="93"/>
                        <a:pt x="304" y="94"/>
                        <a:pt x="304" y="96"/>
                      </a:cubicBezTo>
                      <a:cubicBezTo>
                        <a:pt x="305" y="96"/>
                        <a:pt x="305" y="96"/>
                        <a:pt x="305" y="96"/>
                      </a:cubicBezTo>
                      <a:cubicBezTo>
                        <a:pt x="305" y="96"/>
                        <a:pt x="305" y="96"/>
                        <a:pt x="305" y="97"/>
                      </a:cubicBezTo>
                      <a:cubicBezTo>
                        <a:pt x="307" y="97"/>
                        <a:pt x="308" y="97"/>
                        <a:pt x="309" y="97"/>
                      </a:cubicBezTo>
                      <a:cubicBezTo>
                        <a:pt x="309" y="97"/>
                        <a:pt x="309" y="97"/>
                        <a:pt x="309" y="98"/>
                      </a:cubicBezTo>
                      <a:cubicBezTo>
                        <a:pt x="308" y="98"/>
                        <a:pt x="307" y="98"/>
                        <a:pt x="306" y="98"/>
                      </a:cubicBezTo>
                      <a:cubicBezTo>
                        <a:pt x="307" y="100"/>
                        <a:pt x="307" y="102"/>
                        <a:pt x="307" y="105"/>
                      </a:cubicBezTo>
                      <a:cubicBezTo>
                        <a:pt x="306" y="106"/>
                        <a:pt x="307" y="105"/>
                        <a:pt x="306" y="106"/>
                      </a:cubicBezTo>
                      <a:cubicBezTo>
                        <a:pt x="305" y="106"/>
                        <a:pt x="304" y="106"/>
                        <a:pt x="303" y="106"/>
                      </a:cubicBezTo>
                      <a:cubicBezTo>
                        <a:pt x="303" y="107"/>
                        <a:pt x="303" y="109"/>
                        <a:pt x="303" y="110"/>
                      </a:cubicBezTo>
                      <a:cubicBezTo>
                        <a:pt x="300" y="109"/>
                        <a:pt x="301" y="108"/>
                        <a:pt x="298" y="107"/>
                      </a:cubicBezTo>
                      <a:cubicBezTo>
                        <a:pt x="298" y="108"/>
                        <a:pt x="298" y="109"/>
                        <a:pt x="298" y="109"/>
                      </a:cubicBezTo>
                      <a:cubicBezTo>
                        <a:pt x="296" y="108"/>
                        <a:pt x="295" y="107"/>
                        <a:pt x="292" y="107"/>
                      </a:cubicBezTo>
                      <a:cubicBezTo>
                        <a:pt x="292" y="107"/>
                        <a:pt x="292" y="108"/>
                        <a:pt x="292" y="109"/>
                      </a:cubicBezTo>
                      <a:cubicBezTo>
                        <a:pt x="291" y="109"/>
                        <a:pt x="291" y="109"/>
                        <a:pt x="291" y="109"/>
                      </a:cubicBezTo>
                      <a:cubicBezTo>
                        <a:pt x="291" y="110"/>
                        <a:pt x="290" y="111"/>
                        <a:pt x="290" y="111"/>
                      </a:cubicBezTo>
                      <a:cubicBezTo>
                        <a:pt x="290" y="111"/>
                        <a:pt x="291" y="111"/>
                        <a:pt x="291" y="111"/>
                      </a:cubicBezTo>
                      <a:cubicBezTo>
                        <a:pt x="291" y="111"/>
                        <a:pt x="291" y="112"/>
                        <a:pt x="291" y="112"/>
                      </a:cubicBezTo>
                      <a:cubicBezTo>
                        <a:pt x="292" y="112"/>
                        <a:pt x="293" y="112"/>
                        <a:pt x="294" y="112"/>
                      </a:cubicBezTo>
                      <a:cubicBezTo>
                        <a:pt x="294" y="115"/>
                        <a:pt x="295" y="114"/>
                        <a:pt x="295" y="115"/>
                      </a:cubicBezTo>
                      <a:cubicBezTo>
                        <a:pt x="295" y="116"/>
                        <a:pt x="295" y="117"/>
                        <a:pt x="295" y="117"/>
                      </a:cubicBezTo>
                      <a:cubicBezTo>
                        <a:pt x="296" y="117"/>
                        <a:pt x="296" y="117"/>
                        <a:pt x="296" y="117"/>
                      </a:cubicBezTo>
                      <a:cubicBezTo>
                        <a:pt x="296" y="118"/>
                        <a:pt x="296" y="118"/>
                        <a:pt x="296" y="118"/>
                      </a:cubicBezTo>
                      <a:cubicBezTo>
                        <a:pt x="296" y="118"/>
                        <a:pt x="296" y="118"/>
                        <a:pt x="295" y="118"/>
                      </a:cubicBezTo>
                      <a:cubicBezTo>
                        <a:pt x="295" y="120"/>
                        <a:pt x="295" y="121"/>
                        <a:pt x="295" y="123"/>
                      </a:cubicBezTo>
                      <a:cubicBezTo>
                        <a:pt x="295" y="123"/>
                        <a:pt x="295" y="123"/>
                        <a:pt x="294" y="123"/>
                      </a:cubicBezTo>
                      <a:cubicBezTo>
                        <a:pt x="294" y="123"/>
                        <a:pt x="294" y="123"/>
                        <a:pt x="294" y="124"/>
                      </a:cubicBezTo>
                      <a:cubicBezTo>
                        <a:pt x="295" y="124"/>
                        <a:pt x="295" y="124"/>
                        <a:pt x="295" y="124"/>
                      </a:cubicBezTo>
                      <a:cubicBezTo>
                        <a:pt x="295" y="125"/>
                        <a:pt x="295" y="127"/>
                        <a:pt x="295" y="128"/>
                      </a:cubicBezTo>
                      <a:cubicBezTo>
                        <a:pt x="296" y="129"/>
                        <a:pt x="297" y="130"/>
                        <a:pt x="298" y="130"/>
                      </a:cubicBezTo>
                      <a:cubicBezTo>
                        <a:pt x="298" y="131"/>
                        <a:pt x="297" y="132"/>
                        <a:pt x="297" y="133"/>
                      </a:cubicBezTo>
                      <a:cubicBezTo>
                        <a:pt x="297" y="133"/>
                        <a:pt x="298" y="133"/>
                        <a:pt x="298" y="133"/>
                      </a:cubicBezTo>
                      <a:cubicBezTo>
                        <a:pt x="298" y="133"/>
                        <a:pt x="298" y="133"/>
                        <a:pt x="298" y="134"/>
                      </a:cubicBezTo>
                      <a:cubicBezTo>
                        <a:pt x="299" y="134"/>
                        <a:pt x="300" y="134"/>
                        <a:pt x="301" y="134"/>
                      </a:cubicBezTo>
                      <a:cubicBezTo>
                        <a:pt x="302" y="132"/>
                        <a:pt x="305" y="131"/>
                        <a:pt x="307" y="130"/>
                      </a:cubicBezTo>
                      <a:cubicBezTo>
                        <a:pt x="307" y="130"/>
                        <a:pt x="307" y="131"/>
                        <a:pt x="307" y="131"/>
                      </a:cubicBezTo>
                      <a:cubicBezTo>
                        <a:pt x="311" y="133"/>
                        <a:pt x="308" y="133"/>
                        <a:pt x="310" y="136"/>
                      </a:cubicBezTo>
                      <a:cubicBezTo>
                        <a:pt x="310" y="136"/>
                        <a:pt x="310" y="136"/>
                        <a:pt x="311" y="136"/>
                      </a:cubicBezTo>
                      <a:cubicBezTo>
                        <a:pt x="311" y="138"/>
                        <a:pt x="312" y="140"/>
                        <a:pt x="313" y="142"/>
                      </a:cubicBezTo>
                      <a:cubicBezTo>
                        <a:pt x="310" y="143"/>
                        <a:pt x="311" y="142"/>
                        <a:pt x="310" y="145"/>
                      </a:cubicBezTo>
                      <a:cubicBezTo>
                        <a:pt x="313" y="146"/>
                        <a:pt x="313" y="146"/>
                        <a:pt x="313" y="150"/>
                      </a:cubicBezTo>
                      <a:cubicBezTo>
                        <a:pt x="312" y="150"/>
                        <a:pt x="310" y="151"/>
                        <a:pt x="308" y="151"/>
                      </a:cubicBezTo>
                      <a:cubicBezTo>
                        <a:pt x="308" y="152"/>
                        <a:pt x="308" y="153"/>
                        <a:pt x="308" y="154"/>
                      </a:cubicBezTo>
                      <a:cubicBezTo>
                        <a:pt x="305" y="153"/>
                        <a:pt x="301" y="153"/>
                        <a:pt x="298" y="153"/>
                      </a:cubicBezTo>
                      <a:cubicBezTo>
                        <a:pt x="298" y="153"/>
                        <a:pt x="298" y="154"/>
                        <a:pt x="298" y="155"/>
                      </a:cubicBezTo>
                      <a:cubicBezTo>
                        <a:pt x="296" y="155"/>
                        <a:pt x="294" y="155"/>
                        <a:pt x="293" y="156"/>
                      </a:cubicBezTo>
                      <a:cubicBezTo>
                        <a:pt x="292" y="156"/>
                        <a:pt x="292" y="157"/>
                        <a:pt x="292" y="158"/>
                      </a:cubicBezTo>
                      <a:cubicBezTo>
                        <a:pt x="289" y="158"/>
                        <a:pt x="287" y="158"/>
                        <a:pt x="285" y="159"/>
                      </a:cubicBezTo>
                      <a:cubicBezTo>
                        <a:pt x="285" y="160"/>
                        <a:pt x="285" y="160"/>
                        <a:pt x="284" y="161"/>
                      </a:cubicBezTo>
                      <a:cubicBezTo>
                        <a:pt x="283" y="161"/>
                        <a:pt x="282" y="161"/>
                        <a:pt x="281" y="161"/>
                      </a:cubicBezTo>
                      <a:cubicBezTo>
                        <a:pt x="281" y="161"/>
                        <a:pt x="281" y="162"/>
                        <a:pt x="281" y="162"/>
                      </a:cubicBezTo>
                      <a:cubicBezTo>
                        <a:pt x="279" y="162"/>
                        <a:pt x="277" y="163"/>
                        <a:pt x="275" y="164"/>
                      </a:cubicBezTo>
                      <a:cubicBezTo>
                        <a:pt x="276" y="164"/>
                        <a:pt x="276" y="165"/>
                        <a:pt x="276" y="165"/>
                      </a:cubicBezTo>
                      <a:cubicBezTo>
                        <a:pt x="276" y="165"/>
                        <a:pt x="275" y="165"/>
                        <a:pt x="274" y="165"/>
                      </a:cubicBezTo>
                      <a:cubicBezTo>
                        <a:pt x="274" y="166"/>
                        <a:pt x="274" y="166"/>
                        <a:pt x="274" y="166"/>
                      </a:cubicBezTo>
                      <a:cubicBezTo>
                        <a:pt x="273" y="167"/>
                        <a:pt x="273" y="168"/>
                        <a:pt x="271" y="168"/>
                      </a:cubicBezTo>
                      <a:cubicBezTo>
                        <a:pt x="270" y="164"/>
                        <a:pt x="270" y="166"/>
                        <a:pt x="269" y="162"/>
                      </a:cubicBezTo>
                      <a:cubicBezTo>
                        <a:pt x="268" y="162"/>
                        <a:pt x="267" y="162"/>
                        <a:pt x="266" y="162"/>
                      </a:cubicBezTo>
                      <a:cubicBezTo>
                        <a:pt x="266" y="162"/>
                        <a:pt x="266" y="159"/>
                        <a:pt x="264" y="160"/>
                      </a:cubicBezTo>
                      <a:cubicBezTo>
                        <a:pt x="264" y="160"/>
                        <a:pt x="264" y="161"/>
                        <a:pt x="264" y="161"/>
                      </a:cubicBezTo>
                      <a:cubicBezTo>
                        <a:pt x="263" y="161"/>
                        <a:pt x="262" y="162"/>
                        <a:pt x="261" y="162"/>
                      </a:cubicBezTo>
                      <a:cubicBezTo>
                        <a:pt x="261" y="162"/>
                        <a:pt x="261" y="163"/>
                        <a:pt x="261" y="164"/>
                      </a:cubicBezTo>
                      <a:cubicBezTo>
                        <a:pt x="261" y="164"/>
                        <a:pt x="262" y="164"/>
                        <a:pt x="263" y="165"/>
                      </a:cubicBezTo>
                      <a:cubicBezTo>
                        <a:pt x="263" y="166"/>
                        <a:pt x="262" y="164"/>
                        <a:pt x="262" y="165"/>
                      </a:cubicBezTo>
                      <a:cubicBezTo>
                        <a:pt x="262" y="167"/>
                        <a:pt x="262" y="169"/>
                        <a:pt x="262" y="171"/>
                      </a:cubicBezTo>
                      <a:cubicBezTo>
                        <a:pt x="262" y="172"/>
                        <a:pt x="262" y="172"/>
                        <a:pt x="263" y="175"/>
                      </a:cubicBezTo>
                      <a:cubicBezTo>
                        <a:pt x="261" y="175"/>
                        <a:pt x="260" y="175"/>
                        <a:pt x="257" y="175"/>
                      </a:cubicBezTo>
                      <a:cubicBezTo>
                        <a:pt x="257" y="175"/>
                        <a:pt x="257" y="175"/>
                        <a:pt x="257" y="175"/>
                      </a:cubicBezTo>
                      <a:cubicBezTo>
                        <a:pt x="256" y="174"/>
                        <a:pt x="256" y="175"/>
                        <a:pt x="255" y="175"/>
                      </a:cubicBezTo>
                      <a:cubicBezTo>
                        <a:pt x="253" y="175"/>
                        <a:pt x="255" y="174"/>
                        <a:pt x="252" y="175"/>
                      </a:cubicBezTo>
                      <a:cubicBezTo>
                        <a:pt x="251" y="173"/>
                        <a:pt x="250" y="172"/>
                        <a:pt x="249" y="170"/>
                      </a:cubicBezTo>
                      <a:cubicBezTo>
                        <a:pt x="250" y="170"/>
                        <a:pt x="250" y="170"/>
                        <a:pt x="251" y="170"/>
                      </a:cubicBezTo>
                      <a:cubicBezTo>
                        <a:pt x="251" y="168"/>
                        <a:pt x="251" y="166"/>
                        <a:pt x="251" y="164"/>
                      </a:cubicBezTo>
                      <a:cubicBezTo>
                        <a:pt x="250" y="164"/>
                        <a:pt x="249" y="164"/>
                        <a:pt x="248" y="164"/>
                      </a:cubicBezTo>
                      <a:cubicBezTo>
                        <a:pt x="248" y="163"/>
                        <a:pt x="248" y="163"/>
                        <a:pt x="248" y="163"/>
                      </a:cubicBezTo>
                      <a:cubicBezTo>
                        <a:pt x="248" y="163"/>
                        <a:pt x="248" y="163"/>
                        <a:pt x="247" y="163"/>
                      </a:cubicBezTo>
                      <a:cubicBezTo>
                        <a:pt x="248" y="162"/>
                        <a:pt x="248" y="162"/>
                        <a:pt x="248" y="161"/>
                      </a:cubicBezTo>
                      <a:cubicBezTo>
                        <a:pt x="246" y="158"/>
                        <a:pt x="246" y="157"/>
                        <a:pt x="240" y="156"/>
                      </a:cubicBezTo>
                      <a:cubicBezTo>
                        <a:pt x="238" y="159"/>
                        <a:pt x="236" y="158"/>
                        <a:pt x="234" y="159"/>
                      </a:cubicBezTo>
                      <a:cubicBezTo>
                        <a:pt x="233" y="160"/>
                        <a:pt x="233" y="161"/>
                        <a:pt x="233" y="163"/>
                      </a:cubicBezTo>
                      <a:cubicBezTo>
                        <a:pt x="232" y="163"/>
                        <a:pt x="232" y="163"/>
                        <a:pt x="232" y="163"/>
                      </a:cubicBezTo>
                      <a:cubicBezTo>
                        <a:pt x="232" y="164"/>
                        <a:pt x="232" y="165"/>
                        <a:pt x="233" y="165"/>
                      </a:cubicBezTo>
                      <a:cubicBezTo>
                        <a:pt x="232" y="165"/>
                        <a:pt x="232" y="165"/>
                        <a:pt x="231" y="165"/>
                      </a:cubicBezTo>
                      <a:cubicBezTo>
                        <a:pt x="231" y="166"/>
                        <a:pt x="231" y="166"/>
                        <a:pt x="231" y="166"/>
                      </a:cubicBezTo>
                      <a:cubicBezTo>
                        <a:pt x="229" y="166"/>
                        <a:pt x="227" y="166"/>
                        <a:pt x="226" y="165"/>
                      </a:cubicBezTo>
                      <a:cubicBezTo>
                        <a:pt x="225" y="166"/>
                        <a:pt x="224" y="167"/>
                        <a:pt x="224" y="168"/>
                      </a:cubicBezTo>
                      <a:cubicBezTo>
                        <a:pt x="223" y="168"/>
                        <a:pt x="223" y="168"/>
                        <a:pt x="223" y="168"/>
                      </a:cubicBezTo>
                      <a:cubicBezTo>
                        <a:pt x="223" y="168"/>
                        <a:pt x="223" y="167"/>
                        <a:pt x="223" y="166"/>
                      </a:cubicBezTo>
                      <a:cubicBezTo>
                        <a:pt x="217" y="167"/>
                        <a:pt x="217" y="171"/>
                        <a:pt x="210" y="171"/>
                      </a:cubicBezTo>
                      <a:cubicBezTo>
                        <a:pt x="211" y="169"/>
                        <a:pt x="210" y="170"/>
                        <a:pt x="211" y="169"/>
                      </a:cubicBezTo>
                      <a:cubicBezTo>
                        <a:pt x="210" y="167"/>
                        <a:pt x="210" y="165"/>
                        <a:pt x="209" y="163"/>
                      </a:cubicBezTo>
                      <a:cubicBezTo>
                        <a:pt x="208" y="163"/>
                        <a:pt x="207" y="164"/>
                        <a:pt x="205" y="164"/>
                      </a:cubicBezTo>
                      <a:cubicBezTo>
                        <a:pt x="205" y="165"/>
                        <a:pt x="205" y="165"/>
                        <a:pt x="205" y="166"/>
                      </a:cubicBezTo>
                      <a:cubicBezTo>
                        <a:pt x="203" y="167"/>
                        <a:pt x="203" y="167"/>
                        <a:pt x="202" y="168"/>
                      </a:cubicBezTo>
                      <a:cubicBezTo>
                        <a:pt x="202" y="168"/>
                        <a:pt x="201" y="168"/>
                        <a:pt x="201" y="168"/>
                      </a:cubicBezTo>
                      <a:cubicBezTo>
                        <a:pt x="201" y="170"/>
                        <a:pt x="201" y="171"/>
                        <a:pt x="201" y="173"/>
                      </a:cubicBezTo>
                      <a:cubicBezTo>
                        <a:pt x="200" y="172"/>
                        <a:pt x="201" y="173"/>
                        <a:pt x="200" y="172"/>
                      </a:cubicBezTo>
                      <a:cubicBezTo>
                        <a:pt x="199" y="172"/>
                        <a:pt x="198" y="172"/>
                        <a:pt x="197" y="173"/>
                      </a:cubicBezTo>
                      <a:cubicBezTo>
                        <a:pt x="197" y="175"/>
                        <a:pt x="197" y="177"/>
                        <a:pt x="197" y="179"/>
                      </a:cubicBezTo>
                      <a:cubicBezTo>
                        <a:pt x="197" y="179"/>
                        <a:pt x="197" y="179"/>
                        <a:pt x="197" y="179"/>
                      </a:cubicBezTo>
                      <a:cubicBezTo>
                        <a:pt x="197" y="179"/>
                        <a:pt x="197" y="180"/>
                        <a:pt x="197" y="180"/>
                      </a:cubicBezTo>
                      <a:cubicBezTo>
                        <a:pt x="197" y="180"/>
                        <a:pt x="198" y="181"/>
                        <a:pt x="198" y="181"/>
                      </a:cubicBezTo>
                      <a:cubicBezTo>
                        <a:pt x="200" y="184"/>
                        <a:pt x="199" y="184"/>
                        <a:pt x="199" y="187"/>
                      </a:cubicBezTo>
                      <a:cubicBezTo>
                        <a:pt x="198" y="188"/>
                        <a:pt x="199" y="187"/>
                        <a:pt x="198" y="188"/>
                      </a:cubicBezTo>
                      <a:cubicBezTo>
                        <a:pt x="195" y="187"/>
                        <a:pt x="197" y="187"/>
                        <a:pt x="194" y="189"/>
                      </a:cubicBezTo>
                      <a:cubicBezTo>
                        <a:pt x="194" y="189"/>
                        <a:pt x="194" y="190"/>
                        <a:pt x="194" y="190"/>
                      </a:cubicBezTo>
                      <a:cubicBezTo>
                        <a:pt x="191" y="190"/>
                        <a:pt x="189" y="189"/>
                        <a:pt x="187" y="189"/>
                      </a:cubicBezTo>
                      <a:cubicBezTo>
                        <a:pt x="186" y="190"/>
                        <a:pt x="185" y="191"/>
                        <a:pt x="185" y="192"/>
                      </a:cubicBezTo>
                      <a:cubicBezTo>
                        <a:pt x="184" y="191"/>
                        <a:pt x="182" y="191"/>
                        <a:pt x="181" y="191"/>
                      </a:cubicBezTo>
                      <a:cubicBezTo>
                        <a:pt x="181" y="191"/>
                        <a:pt x="181" y="190"/>
                        <a:pt x="181" y="190"/>
                      </a:cubicBezTo>
                      <a:cubicBezTo>
                        <a:pt x="180" y="190"/>
                        <a:pt x="179" y="191"/>
                        <a:pt x="178" y="191"/>
                      </a:cubicBezTo>
                      <a:cubicBezTo>
                        <a:pt x="177" y="195"/>
                        <a:pt x="175" y="197"/>
                        <a:pt x="174" y="201"/>
                      </a:cubicBezTo>
                      <a:cubicBezTo>
                        <a:pt x="172" y="201"/>
                        <a:pt x="170" y="200"/>
                        <a:pt x="168" y="200"/>
                      </a:cubicBezTo>
                      <a:cubicBezTo>
                        <a:pt x="168" y="200"/>
                        <a:pt x="168" y="201"/>
                        <a:pt x="168" y="201"/>
                      </a:cubicBezTo>
                      <a:cubicBezTo>
                        <a:pt x="168" y="201"/>
                        <a:pt x="168" y="201"/>
                        <a:pt x="168" y="201"/>
                      </a:cubicBezTo>
                      <a:cubicBezTo>
                        <a:pt x="168" y="202"/>
                        <a:pt x="168" y="203"/>
                        <a:pt x="168" y="204"/>
                      </a:cubicBezTo>
                      <a:cubicBezTo>
                        <a:pt x="167" y="204"/>
                        <a:pt x="166" y="204"/>
                        <a:pt x="165" y="204"/>
                      </a:cubicBezTo>
                      <a:cubicBezTo>
                        <a:pt x="165" y="203"/>
                        <a:pt x="165" y="203"/>
                        <a:pt x="165" y="203"/>
                      </a:cubicBezTo>
                      <a:cubicBezTo>
                        <a:pt x="166" y="202"/>
                        <a:pt x="165" y="203"/>
                        <a:pt x="166" y="201"/>
                      </a:cubicBezTo>
                      <a:cubicBezTo>
                        <a:pt x="163" y="201"/>
                        <a:pt x="161" y="202"/>
                        <a:pt x="160" y="205"/>
                      </a:cubicBezTo>
                      <a:cubicBezTo>
                        <a:pt x="158" y="204"/>
                        <a:pt x="155" y="204"/>
                        <a:pt x="152" y="203"/>
                      </a:cubicBezTo>
                      <a:cubicBezTo>
                        <a:pt x="152" y="204"/>
                        <a:pt x="153" y="205"/>
                        <a:pt x="153" y="206"/>
                      </a:cubicBezTo>
                      <a:cubicBezTo>
                        <a:pt x="152" y="206"/>
                        <a:pt x="151" y="206"/>
                        <a:pt x="150" y="206"/>
                      </a:cubicBezTo>
                      <a:cubicBezTo>
                        <a:pt x="150" y="207"/>
                        <a:pt x="147" y="211"/>
                        <a:pt x="147" y="212"/>
                      </a:cubicBezTo>
                      <a:cubicBezTo>
                        <a:pt x="146" y="212"/>
                        <a:pt x="145" y="212"/>
                        <a:pt x="145" y="212"/>
                      </a:cubicBezTo>
                      <a:cubicBezTo>
                        <a:pt x="145" y="212"/>
                        <a:pt x="145" y="212"/>
                        <a:pt x="145" y="213"/>
                      </a:cubicBezTo>
                      <a:cubicBezTo>
                        <a:pt x="144" y="214"/>
                        <a:pt x="144" y="213"/>
                        <a:pt x="143" y="215"/>
                      </a:cubicBezTo>
                      <a:cubicBezTo>
                        <a:pt x="139" y="216"/>
                        <a:pt x="142" y="216"/>
                        <a:pt x="140" y="218"/>
                      </a:cubicBezTo>
                      <a:cubicBezTo>
                        <a:pt x="140" y="218"/>
                        <a:pt x="139" y="219"/>
                        <a:pt x="139" y="219"/>
                      </a:cubicBezTo>
                      <a:cubicBezTo>
                        <a:pt x="139" y="220"/>
                        <a:pt x="139" y="222"/>
                        <a:pt x="139" y="223"/>
                      </a:cubicBezTo>
                      <a:cubicBezTo>
                        <a:pt x="140" y="225"/>
                        <a:pt x="139" y="223"/>
                        <a:pt x="139" y="225"/>
                      </a:cubicBezTo>
                      <a:cubicBezTo>
                        <a:pt x="139" y="225"/>
                        <a:pt x="139" y="225"/>
                        <a:pt x="139" y="225"/>
                      </a:cubicBezTo>
                      <a:cubicBezTo>
                        <a:pt x="138" y="224"/>
                        <a:pt x="138" y="224"/>
                        <a:pt x="137" y="223"/>
                      </a:cubicBezTo>
                      <a:cubicBezTo>
                        <a:pt x="137" y="225"/>
                        <a:pt x="137" y="227"/>
                        <a:pt x="137" y="229"/>
                      </a:cubicBezTo>
                      <a:cubicBezTo>
                        <a:pt x="135" y="229"/>
                        <a:pt x="130" y="228"/>
                        <a:pt x="129" y="230"/>
                      </a:cubicBezTo>
                      <a:cubicBezTo>
                        <a:pt x="129" y="230"/>
                        <a:pt x="129" y="230"/>
                        <a:pt x="129" y="230"/>
                      </a:cubicBezTo>
                      <a:cubicBezTo>
                        <a:pt x="128" y="229"/>
                        <a:pt x="128" y="228"/>
                        <a:pt x="128" y="227"/>
                      </a:cubicBezTo>
                      <a:cubicBezTo>
                        <a:pt x="126" y="227"/>
                        <a:pt x="123" y="226"/>
                        <a:pt x="121" y="225"/>
                      </a:cubicBezTo>
                      <a:cubicBezTo>
                        <a:pt x="121" y="223"/>
                        <a:pt x="121" y="223"/>
                        <a:pt x="119" y="223"/>
                      </a:cubicBezTo>
                      <a:cubicBezTo>
                        <a:pt x="119" y="222"/>
                        <a:pt x="119" y="222"/>
                        <a:pt x="119" y="222"/>
                      </a:cubicBezTo>
                      <a:cubicBezTo>
                        <a:pt x="116" y="220"/>
                        <a:pt x="116" y="224"/>
                        <a:pt x="112" y="221"/>
                      </a:cubicBezTo>
                      <a:cubicBezTo>
                        <a:pt x="112" y="221"/>
                        <a:pt x="112" y="221"/>
                        <a:pt x="111" y="221"/>
                      </a:cubicBezTo>
                      <a:cubicBezTo>
                        <a:pt x="111" y="220"/>
                        <a:pt x="111" y="219"/>
                        <a:pt x="111" y="218"/>
                      </a:cubicBezTo>
                      <a:cubicBezTo>
                        <a:pt x="112" y="218"/>
                        <a:pt x="112" y="218"/>
                        <a:pt x="112" y="218"/>
                      </a:cubicBezTo>
                      <a:cubicBezTo>
                        <a:pt x="112" y="217"/>
                        <a:pt x="112" y="215"/>
                        <a:pt x="112" y="214"/>
                      </a:cubicBezTo>
                      <a:cubicBezTo>
                        <a:pt x="113" y="213"/>
                        <a:pt x="115" y="212"/>
                        <a:pt x="116" y="211"/>
                      </a:cubicBezTo>
                      <a:cubicBezTo>
                        <a:pt x="117" y="208"/>
                        <a:pt x="114" y="209"/>
                        <a:pt x="114" y="208"/>
                      </a:cubicBezTo>
                      <a:cubicBezTo>
                        <a:pt x="114" y="207"/>
                        <a:pt x="114" y="206"/>
                        <a:pt x="114" y="204"/>
                      </a:cubicBezTo>
                      <a:cubicBezTo>
                        <a:pt x="112" y="205"/>
                        <a:pt x="109" y="205"/>
                        <a:pt x="107" y="205"/>
                      </a:cubicBezTo>
                      <a:cubicBezTo>
                        <a:pt x="107" y="206"/>
                        <a:pt x="107" y="207"/>
                        <a:pt x="107" y="207"/>
                      </a:cubicBezTo>
                      <a:cubicBezTo>
                        <a:pt x="103" y="208"/>
                        <a:pt x="106" y="208"/>
                        <a:pt x="104" y="210"/>
                      </a:cubicBezTo>
                      <a:cubicBezTo>
                        <a:pt x="103" y="210"/>
                        <a:pt x="103" y="210"/>
                        <a:pt x="102" y="211"/>
                      </a:cubicBezTo>
                      <a:cubicBezTo>
                        <a:pt x="103" y="211"/>
                        <a:pt x="103" y="212"/>
                        <a:pt x="103" y="213"/>
                      </a:cubicBezTo>
                      <a:cubicBezTo>
                        <a:pt x="103" y="213"/>
                        <a:pt x="103" y="213"/>
                        <a:pt x="102" y="213"/>
                      </a:cubicBezTo>
                      <a:cubicBezTo>
                        <a:pt x="102" y="213"/>
                        <a:pt x="102" y="214"/>
                        <a:pt x="102" y="214"/>
                      </a:cubicBezTo>
                      <a:cubicBezTo>
                        <a:pt x="102" y="214"/>
                        <a:pt x="102" y="214"/>
                        <a:pt x="101" y="214"/>
                      </a:cubicBezTo>
                      <a:cubicBezTo>
                        <a:pt x="101" y="218"/>
                        <a:pt x="101" y="221"/>
                        <a:pt x="100" y="224"/>
                      </a:cubicBezTo>
                      <a:cubicBezTo>
                        <a:pt x="101" y="224"/>
                        <a:pt x="101" y="224"/>
                        <a:pt x="101" y="224"/>
                      </a:cubicBezTo>
                      <a:cubicBezTo>
                        <a:pt x="101" y="225"/>
                        <a:pt x="101" y="225"/>
                        <a:pt x="101" y="225"/>
                      </a:cubicBezTo>
                      <a:cubicBezTo>
                        <a:pt x="101" y="225"/>
                        <a:pt x="101" y="225"/>
                        <a:pt x="100" y="225"/>
                      </a:cubicBezTo>
                      <a:cubicBezTo>
                        <a:pt x="100" y="226"/>
                        <a:pt x="100" y="227"/>
                        <a:pt x="100" y="227"/>
                      </a:cubicBezTo>
                      <a:cubicBezTo>
                        <a:pt x="100" y="227"/>
                        <a:pt x="99" y="227"/>
                        <a:pt x="99" y="227"/>
                      </a:cubicBezTo>
                      <a:cubicBezTo>
                        <a:pt x="99" y="228"/>
                        <a:pt x="99" y="228"/>
                        <a:pt x="99" y="229"/>
                      </a:cubicBezTo>
                      <a:cubicBezTo>
                        <a:pt x="98" y="229"/>
                        <a:pt x="97" y="229"/>
                        <a:pt x="97" y="229"/>
                      </a:cubicBezTo>
                      <a:cubicBezTo>
                        <a:pt x="97" y="229"/>
                        <a:pt x="97" y="228"/>
                        <a:pt x="97" y="228"/>
                      </a:cubicBezTo>
                      <a:cubicBezTo>
                        <a:pt x="96" y="228"/>
                        <a:pt x="97" y="229"/>
                        <a:pt x="96" y="229"/>
                      </a:cubicBezTo>
                      <a:cubicBezTo>
                        <a:pt x="95" y="229"/>
                        <a:pt x="94" y="229"/>
                        <a:pt x="93" y="229"/>
                      </a:cubicBezTo>
                      <a:cubicBezTo>
                        <a:pt x="93" y="230"/>
                        <a:pt x="93" y="230"/>
                        <a:pt x="92" y="231"/>
                      </a:cubicBezTo>
                      <a:cubicBezTo>
                        <a:pt x="90" y="232"/>
                        <a:pt x="86" y="230"/>
                        <a:pt x="85" y="231"/>
                      </a:cubicBezTo>
                      <a:cubicBezTo>
                        <a:pt x="85" y="231"/>
                        <a:pt x="84" y="232"/>
                        <a:pt x="84" y="233"/>
                      </a:cubicBezTo>
                      <a:cubicBezTo>
                        <a:pt x="83" y="233"/>
                        <a:pt x="82" y="233"/>
                        <a:pt x="81" y="233"/>
                      </a:cubicBezTo>
                      <a:cubicBezTo>
                        <a:pt x="79" y="231"/>
                        <a:pt x="78" y="231"/>
                        <a:pt x="78" y="228"/>
                      </a:cubicBezTo>
                      <a:cubicBezTo>
                        <a:pt x="75" y="228"/>
                        <a:pt x="74" y="227"/>
                        <a:pt x="73" y="224"/>
                      </a:cubicBezTo>
                      <a:cubicBezTo>
                        <a:pt x="72" y="224"/>
                        <a:pt x="73" y="225"/>
                        <a:pt x="72" y="223"/>
                      </a:cubicBezTo>
                      <a:cubicBezTo>
                        <a:pt x="73" y="223"/>
                        <a:pt x="74" y="223"/>
                        <a:pt x="75" y="223"/>
                      </a:cubicBezTo>
                      <a:cubicBezTo>
                        <a:pt x="75" y="222"/>
                        <a:pt x="74" y="220"/>
                        <a:pt x="74" y="218"/>
                      </a:cubicBezTo>
                      <a:cubicBezTo>
                        <a:pt x="75" y="218"/>
                        <a:pt x="76" y="217"/>
                        <a:pt x="77" y="217"/>
                      </a:cubicBezTo>
                      <a:cubicBezTo>
                        <a:pt x="78" y="216"/>
                        <a:pt x="77" y="217"/>
                        <a:pt x="79" y="216"/>
                      </a:cubicBezTo>
                      <a:cubicBezTo>
                        <a:pt x="79" y="213"/>
                        <a:pt x="80" y="212"/>
                        <a:pt x="82" y="212"/>
                      </a:cubicBezTo>
                      <a:cubicBezTo>
                        <a:pt x="82" y="209"/>
                        <a:pt x="82" y="206"/>
                        <a:pt x="81" y="203"/>
                      </a:cubicBezTo>
                      <a:cubicBezTo>
                        <a:pt x="76" y="203"/>
                        <a:pt x="72" y="204"/>
                        <a:pt x="69" y="206"/>
                      </a:cubicBezTo>
                      <a:cubicBezTo>
                        <a:pt x="68" y="207"/>
                        <a:pt x="68" y="207"/>
                        <a:pt x="68" y="208"/>
                      </a:cubicBezTo>
                      <a:cubicBezTo>
                        <a:pt x="68" y="208"/>
                        <a:pt x="67" y="208"/>
                        <a:pt x="67" y="208"/>
                      </a:cubicBezTo>
                      <a:cubicBezTo>
                        <a:pt x="67" y="208"/>
                        <a:pt x="67" y="207"/>
                        <a:pt x="67" y="207"/>
                      </a:cubicBezTo>
                      <a:cubicBezTo>
                        <a:pt x="66" y="207"/>
                        <a:pt x="65" y="207"/>
                        <a:pt x="63" y="207"/>
                      </a:cubicBezTo>
                      <a:cubicBezTo>
                        <a:pt x="63" y="207"/>
                        <a:pt x="63" y="207"/>
                        <a:pt x="63" y="206"/>
                      </a:cubicBezTo>
                      <a:cubicBezTo>
                        <a:pt x="61" y="206"/>
                        <a:pt x="55" y="207"/>
                        <a:pt x="53" y="208"/>
                      </a:cubicBezTo>
                      <a:cubicBezTo>
                        <a:pt x="54" y="209"/>
                        <a:pt x="55" y="210"/>
                        <a:pt x="56" y="212"/>
                      </a:cubicBezTo>
                      <a:cubicBezTo>
                        <a:pt x="56" y="212"/>
                        <a:pt x="55" y="212"/>
                        <a:pt x="55" y="212"/>
                      </a:cubicBezTo>
                      <a:cubicBezTo>
                        <a:pt x="55" y="213"/>
                        <a:pt x="55" y="214"/>
                        <a:pt x="54" y="214"/>
                      </a:cubicBezTo>
                      <a:cubicBezTo>
                        <a:pt x="50" y="214"/>
                        <a:pt x="51" y="214"/>
                        <a:pt x="49" y="212"/>
                      </a:cubicBezTo>
                      <a:cubicBezTo>
                        <a:pt x="48" y="211"/>
                        <a:pt x="48" y="211"/>
                        <a:pt x="47" y="211"/>
                      </a:cubicBezTo>
                      <a:cubicBezTo>
                        <a:pt x="47" y="210"/>
                        <a:pt x="47" y="210"/>
                        <a:pt x="47" y="209"/>
                      </a:cubicBezTo>
                      <a:cubicBezTo>
                        <a:pt x="46" y="209"/>
                        <a:pt x="45" y="210"/>
                        <a:pt x="44" y="210"/>
                      </a:cubicBezTo>
                      <a:cubicBezTo>
                        <a:pt x="44" y="210"/>
                        <a:pt x="44" y="209"/>
                        <a:pt x="42" y="209"/>
                      </a:cubicBezTo>
                      <a:cubicBezTo>
                        <a:pt x="42" y="207"/>
                        <a:pt x="42" y="205"/>
                        <a:pt x="42" y="204"/>
                      </a:cubicBezTo>
                      <a:cubicBezTo>
                        <a:pt x="38" y="203"/>
                        <a:pt x="39" y="203"/>
                        <a:pt x="36" y="202"/>
                      </a:cubicBezTo>
                      <a:cubicBezTo>
                        <a:pt x="36" y="201"/>
                        <a:pt x="36" y="201"/>
                        <a:pt x="36" y="200"/>
                      </a:cubicBezTo>
                      <a:cubicBezTo>
                        <a:pt x="34" y="199"/>
                        <a:pt x="32" y="199"/>
                        <a:pt x="31" y="198"/>
                      </a:cubicBezTo>
                      <a:cubicBezTo>
                        <a:pt x="30" y="198"/>
                        <a:pt x="30" y="197"/>
                        <a:pt x="30" y="196"/>
                      </a:cubicBezTo>
                      <a:cubicBezTo>
                        <a:pt x="29" y="196"/>
                        <a:pt x="28" y="196"/>
                        <a:pt x="27" y="196"/>
                      </a:cubicBezTo>
                      <a:cubicBezTo>
                        <a:pt x="27" y="196"/>
                        <a:pt x="27" y="196"/>
                        <a:pt x="27" y="195"/>
                      </a:cubicBezTo>
                      <a:cubicBezTo>
                        <a:pt x="27" y="195"/>
                        <a:pt x="28" y="195"/>
                        <a:pt x="28" y="195"/>
                      </a:cubicBezTo>
                      <a:cubicBezTo>
                        <a:pt x="28" y="195"/>
                        <a:pt x="28" y="195"/>
                        <a:pt x="28" y="194"/>
                      </a:cubicBezTo>
                      <a:cubicBezTo>
                        <a:pt x="29" y="194"/>
                        <a:pt x="30" y="194"/>
                        <a:pt x="31" y="194"/>
                      </a:cubicBezTo>
                      <a:cubicBezTo>
                        <a:pt x="31" y="193"/>
                        <a:pt x="31" y="192"/>
                        <a:pt x="32" y="191"/>
                      </a:cubicBezTo>
                      <a:cubicBezTo>
                        <a:pt x="32" y="191"/>
                        <a:pt x="33" y="190"/>
                        <a:pt x="33" y="190"/>
                      </a:cubicBezTo>
                      <a:cubicBezTo>
                        <a:pt x="33" y="189"/>
                        <a:pt x="33" y="189"/>
                        <a:pt x="33" y="188"/>
                      </a:cubicBezTo>
                      <a:cubicBezTo>
                        <a:pt x="34" y="188"/>
                        <a:pt x="34" y="188"/>
                        <a:pt x="34" y="188"/>
                      </a:cubicBezTo>
                      <a:cubicBezTo>
                        <a:pt x="35" y="187"/>
                        <a:pt x="35" y="186"/>
                        <a:pt x="35" y="184"/>
                      </a:cubicBezTo>
                      <a:cubicBezTo>
                        <a:pt x="33" y="182"/>
                        <a:pt x="34" y="182"/>
                        <a:pt x="30" y="182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29" y="181"/>
                        <a:pt x="28" y="181"/>
                        <a:pt x="27" y="182"/>
                      </a:cubicBezTo>
                      <a:cubicBezTo>
                        <a:pt x="27" y="182"/>
                        <a:pt x="27" y="182"/>
                        <a:pt x="27" y="183"/>
                      </a:cubicBezTo>
                      <a:cubicBezTo>
                        <a:pt x="25" y="182"/>
                        <a:pt x="23" y="182"/>
                        <a:pt x="22" y="182"/>
                      </a:cubicBezTo>
                      <a:cubicBezTo>
                        <a:pt x="22" y="182"/>
                        <a:pt x="22" y="182"/>
                        <a:pt x="22" y="183"/>
                      </a:cubicBezTo>
                      <a:cubicBezTo>
                        <a:pt x="20" y="183"/>
                        <a:pt x="19" y="183"/>
                        <a:pt x="18" y="184"/>
                      </a:cubicBezTo>
                      <a:cubicBezTo>
                        <a:pt x="18" y="184"/>
                        <a:pt x="18" y="184"/>
                        <a:pt x="18" y="185"/>
                      </a:cubicBezTo>
                      <a:cubicBezTo>
                        <a:pt x="16" y="186"/>
                        <a:pt x="16" y="187"/>
                        <a:pt x="13" y="187"/>
                      </a:cubicBezTo>
                      <a:cubicBezTo>
                        <a:pt x="13" y="185"/>
                        <a:pt x="13" y="184"/>
                        <a:pt x="13" y="182"/>
                      </a:cubicBezTo>
                      <a:cubicBezTo>
                        <a:pt x="9" y="180"/>
                        <a:pt x="6" y="177"/>
                        <a:pt x="4" y="173"/>
                      </a:cubicBezTo>
                      <a:cubicBezTo>
                        <a:pt x="5" y="172"/>
                        <a:pt x="6" y="172"/>
                        <a:pt x="7" y="172"/>
                      </a:cubicBezTo>
                      <a:cubicBezTo>
                        <a:pt x="6" y="165"/>
                        <a:pt x="1" y="162"/>
                        <a:pt x="0" y="156"/>
                      </a:cubicBezTo>
                      <a:cubicBezTo>
                        <a:pt x="5" y="155"/>
                        <a:pt x="7" y="156"/>
                        <a:pt x="11" y="157"/>
                      </a:cubicBezTo>
                      <a:cubicBezTo>
                        <a:pt x="12" y="157"/>
                        <a:pt x="13" y="157"/>
                        <a:pt x="13" y="156"/>
                      </a:cubicBezTo>
                      <a:cubicBezTo>
                        <a:pt x="13" y="157"/>
                        <a:pt x="13" y="157"/>
                        <a:pt x="13" y="157"/>
                      </a:cubicBezTo>
                      <a:cubicBezTo>
                        <a:pt x="17" y="157"/>
                        <a:pt x="21" y="157"/>
                        <a:pt x="25" y="157"/>
                      </a:cubicBezTo>
                      <a:cubicBezTo>
                        <a:pt x="25" y="158"/>
                        <a:pt x="25" y="158"/>
                        <a:pt x="25" y="158"/>
                      </a:cubicBezTo>
                      <a:cubicBezTo>
                        <a:pt x="27" y="159"/>
                        <a:pt x="27" y="157"/>
                        <a:pt x="27" y="157"/>
                      </a:cubicBezTo>
                      <a:cubicBezTo>
                        <a:pt x="29" y="157"/>
                        <a:pt x="30" y="157"/>
                        <a:pt x="32" y="157"/>
                      </a:cubicBezTo>
                      <a:cubicBezTo>
                        <a:pt x="32" y="157"/>
                        <a:pt x="32" y="157"/>
                        <a:pt x="32" y="156"/>
                      </a:cubicBezTo>
                      <a:cubicBezTo>
                        <a:pt x="34" y="156"/>
                        <a:pt x="35" y="157"/>
                        <a:pt x="36" y="157"/>
                      </a:cubicBezTo>
                      <a:cubicBezTo>
                        <a:pt x="36" y="157"/>
                        <a:pt x="36" y="157"/>
                        <a:pt x="36" y="156"/>
                      </a:cubicBezTo>
                      <a:cubicBezTo>
                        <a:pt x="39" y="156"/>
                        <a:pt x="42" y="156"/>
                        <a:pt x="44" y="156"/>
                      </a:cubicBezTo>
                      <a:cubicBezTo>
                        <a:pt x="48" y="158"/>
                        <a:pt x="52" y="159"/>
                        <a:pt x="55" y="160"/>
                      </a:cubicBezTo>
                      <a:cubicBezTo>
                        <a:pt x="56" y="162"/>
                        <a:pt x="55" y="162"/>
                        <a:pt x="57" y="163"/>
                      </a:cubicBezTo>
                      <a:cubicBezTo>
                        <a:pt x="60" y="165"/>
                        <a:pt x="62" y="163"/>
                        <a:pt x="66" y="165"/>
                      </a:cubicBezTo>
                      <a:cubicBezTo>
                        <a:pt x="66" y="165"/>
                        <a:pt x="66" y="165"/>
                        <a:pt x="66" y="165"/>
                      </a:cubicBezTo>
                      <a:cubicBezTo>
                        <a:pt x="67" y="166"/>
                        <a:pt x="68" y="166"/>
                        <a:pt x="70" y="166"/>
                      </a:cubicBezTo>
                      <a:cubicBezTo>
                        <a:pt x="70" y="167"/>
                        <a:pt x="70" y="167"/>
                        <a:pt x="70" y="167"/>
                      </a:cubicBezTo>
                      <a:cubicBezTo>
                        <a:pt x="71" y="167"/>
                        <a:pt x="72" y="167"/>
                        <a:pt x="73" y="167"/>
                      </a:cubicBezTo>
                      <a:cubicBezTo>
                        <a:pt x="73" y="168"/>
                        <a:pt x="73" y="168"/>
                        <a:pt x="73" y="168"/>
                      </a:cubicBezTo>
                      <a:cubicBezTo>
                        <a:pt x="78" y="170"/>
                        <a:pt x="81" y="168"/>
                        <a:pt x="86" y="168"/>
                      </a:cubicBezTo>
                      <a:cubicBezTo>
                        <a:pt x="86" y="169"/>
                        <a:pt x="86" y="170"/>
                        <a:pt x="86" y="171"/>
                      </a:cubicBezTo>
                      <a:cubicBezTo>
                        <a:pt x="88" y="172"/>
                        <a:pt x="91" y="172"/>
                        <a:pt x="93" y="173"/>
                      </a:cubicBezTo>
                      <a:cubicBezTo>
                        <a:pt x="95" y="170"/>
                        <a:pt x="96" y="171"/>
                        <a:pt x="99" y="169"/>
                      </a:cubicBezTo>
                      <a:cubicBezTo>
                        <a:pt x="99" y="169"/>
                        <a:pt x="99" y="168"/>
                        <a:pt x="100" y="167"/>
                      </a:cubicBezTo>
                      <a:cubicBezTo>
                        <a:pt x="100" y="167"/>
                        <a:pt x="101" y="167"/>
                        <a:pt x="101" y="167"/>
                      </a:cubicBezTo>
                      <a:cubicBezTo>
                        <a:pt x="101" y="167"/>
                        <a:pt x="101" y="167"/>
                        <a:pt x="101" y="166"/>
                      </a:cubicBezTo>
                      <a:cubicBezTo>
                        <a:pt x="102" y="166"/>
                        <a:pt x="103" y="166"/>
                        <a:pt x="104" y="166"/>
                      </a:cubicBezTo>
                      <a:cubicBezTo>
                        <a:pt x="104" y="166"/>
                        <a:pt x="105" y="165"/>
                        <a:pt x="105" y="165"/>
                      </a:cubicBezTo>
                      <a:cubicBezTo>
                        <a:pt x="106" y="165"/>
                        <a:pt x="107" y="165"/>
                        <a:pt x="108" y="165"/>
                      </a:cubicBezTo>
                      <a:cubicBezTo>
                        <a:pt x="108" y="164"/>
                        <a:pt x="108" y="164"/>
                        <a:pt x="108" y="164"/>
                      </a:cubicBezTo>
                      <a:cubicBezTo>
                        <a:pt x="108" y="164"/>
                        <a:pt x="109" y="164"/>
                        <a:pt x="110" y="164"/>
                      </a:cubicBezTo>
                      <a:cubicBezTo>
                        <a:pt x="110" y="163"/>
                        <a:pt x="110" y="163"/>
                        <a:pt x="110" y="163"/>
                      </a:cubicBezTo>
                      <a:cubicBezTo>
                        <a:pt x="111" y="163"/>
                        <a:pt x="112" y="163"/>
                        <a:pt x="113" y="163"/>
                      </a:cubicBezTo>
                      <a:cubicBezTo>
                        <a:pt x="113" y="162"/>
                        <a:pt x="113" y="162"/>
                        <a:pt x="113" y="162"/>
                      </a:cubicBezTo>
                      <a:cubicBezTo>
                        <a:pt x="115" y="162"/>
                        <a:pt x="117" y="161"/>
                        <a:pt x="120" y="161"/>
                      </a:cubicBezTo>
                      <a:cubicBezTo>
                        <a:pt x="120" y="161"/>
                        <a:pt x="120" y="160"/>
                        <a:pt x="120" y="160"/>
                      </a:cubicBezTo>
                      <a:cubicBezTo>
                        <a:pt x="123" y="160"/>
                        <a:pt x="126" y="160"/>
                        <a:pt x="129" y="160"/>
                      </a:cubicBezTo>
                      <a:cubicBezTo>
                        <a:pt x="129" y="160"/>
                        <a:pt x="130" y="159"/>
                        <a:pt x="130" y="159"/>
                      </a:cubicBezTo>
                      <a:cubicBezTo>
                        <a:pt x="130" y="159"/>
                        <a:pt x="130" y="160"/>
                        <a:pt x="130" y="160"/>
                      </a:cubicBezTo>
                      <a:cubicBezTo>
                        <a:pt x="132" y="160"/>
                        <a:pt x="133" y="159"/>
                        <a:pt x="134" y="159"/>
                      </a:cubicBezTo>
                      <a:cubicBezTo>
                        <a:pt x="134" y="159"/>
                        <a:pt x="134" y="160"/>
                        <a:pt x="134" y="160"/>
                      </a:cubicBezTo>
                      <a:cubicBezTo>
                        <a:pt x="135" y="160"/>
                        <a:pt x="136" y="160"/>
                        <a:pt x="137" y="160"/>
                      </a:cubicBezTo>
                      <a:cubicBezTo>
                        <a:pt x="137" y="160"/>
                        <a:pt x="137" y="161"/>
                        <a:pt x="137" y="161"/>
                      </a:cubicBezTo>
                      <a:cubicBezTo>
                        <a:pt x="138" y="161"/>
                        <a:pt x="136" y="160"/>
                        <a:pt x="138" y="160"/>
                      </a:cubicBezTo>
                      <a:cubicBezTo>
                        <a:pt x="140" y="160"/>
                        <a:pt x="142" y="160"/>
                        <a:pt x="145" y="160"/>
                      </a:cubicBezTo>
                      <a:cubicBezTo>
                        <a:pt x="145" y="160"/>
                        <a:pt x="145" y="159"/>
                        <a:pt x="145" y="159"/>
                      </a:cubicBezTo>
                      <a:cubicBezTo>
                        <a:pt x="146" y="159"/>
                        <a:pt x="147" y="159"/>
                        <a:pt x="148" y="159"/>
                      </a:cubicBezTo>
                      <a:cubicBezTo>
                        <a:pt x="148" y="159"/>
                        <a:pt x="148" y="158"/>
                        <a:pt x="149" y="157"/>
                      </a:cubicBezTo>
                      <a:cubicBezTo>
                        <a:pt x="151" y="156"/>
                        <a:pt x="152" y="157"/>
                        <a:pt x="154" y="157"/>
                      </a:cubicBezTo>
                      <a:cubicBezTo>
                        <a:pt x="154" y="157"/>
                        <a:pt x="154" y="156"/>
                        <a:pt x="154" y="156"/>
                      </a:cubicBezTo>
                      <a:cubicBezTo>
                        <a:pt x="155" y="155"/>
                        <a:pt x="156" y="155"/>
                        <a:pt x="158" y="155"/>
                      </a:cubicBezTo>
                      <a:cubicBezTo>
                        <a:pt x="158" y="154"/>
                        <a:pt x="158" y="153"/>
                        <a:pt x="158" y="153"/>
                      </a:cubicBezTo>
                      <a:cubicBezTo>
                        <a:pt x="158" y="153"/>
                        <a:pt x="159" y="153"/>
                        <a:pt x="159" y="153"/>
                      </a:cubicBezTo>
                      <a:cubicBezTo>
                        <a:pt x="159" y="152"/>
                        <a:pt x="159" y="152"/>
                        <a:pt x="159" y="151"/>
                      </a:cubicBezTo>
                      <a:cubicBezTo>
                        <a:pt x="160" y="151"/>
                        <a:pt x="160" y="151"/>
                        <a:pt x="160" y="151"/>
                      </a:cubicBezTo>
                      <a:cubicBezTo>
                        <a:pt x="162" y="149"/>
                        <a:pt x="163" y="147"/>
                        <a:pt x="165" y="146"/>
                      </a:cubicBezTo>
                      <a:cubicBezTo>
                        <a:pt x="167" y="145"/>
                        <a:pt x="168" y="145"/>
                        <a:pt x="170" y="145"/>
                      </a:cubicBezTo>
                      <a:cubicBezTo>
                        <a:pt x="173" y="143"/>
                        <a:pt x="171" y="142"/>
                        <a:pt x="176" y="141"/>
                      </a:cubicBezTo>
                      <a:cubicBezTo>
                        <a:pt x="176" y="140"/>
                        <a:pt x="176" y="139"/>
                        <a:pt x="176" y="138"/>
                      </a:cubicBezTo>
                      <a:cubicBezTo>
                        <a:pt x="175" y="138"/>
                        <a:pt x="174" y="137"/>
                        <a:pt x="173" y="136"/>
                      </a:cubicBezTo>
                      <a:cubicBezTo>
                        <a:pt x="173" y="136"/>
                        <a:pt x="173" y="136"/>
                        <a:pt x="173" y="136"/>
                      </a:cubicBezTo>
                      <a:cubicBezTo>
                        <a:pt x="172" y="136"/>
                        <a:pt x="172" y="136"/>
                        <a:pt x="171" y="136"/>
                      </a:cubicBezTo>
                      <a:cubicBezTo>
                        <a:pt x="170" y="135"/>
                        <a:pt x="169" y="131"/>
                        <a:pt x="168" y="129"/>
                      </a:cubicBezTo>
                      <a:cubicBezTo>
                        <a:pt x="174" y="125"/>
                        <a:pt x="169" y="121"/>
                        <a:pt x="180" y="121"/>
                      </a:cubicBezTo>
                      <a:cubicBezTo>
                        <a:pt x="183" y="125"/>
                        <a:pt x="190" y="126"/>
                        <a:pt x="196" y="126"/>
                      </a:cubicBezTo>
                      <a:cubicBezTo>
                        <a:pt x="197" y="124"/>
                        <a:pt x="200" y="124"/>
                        <a:pt x="202" y="122"/>
                      </a:cubicBezTo>
                      <a:cubicBezTo>
                        <a:pt x="203" y="120"/>
                        <a:pt x="205" y="118"/>
                        <a:pt x="207" y="116"/>
                      </a:cubicBezTo>
                      <a:cubicBezTo>
                        <a:pt x="207" y="116"/>
                        <a:pt x="208" y="116"/>
                        <a:pt x="209" y="116"/>
                      </a:cubicBezTo>
                      <a:cubicBezTo>
                        <a:pt x="209" y="116"/>
                        <a:pt x="209" y="116"/>
                        <a:pt x="209" y="117"/>
                      </a:cubicBezTo>
                      <a:cubicBezTo>
                        <a:pt x="213" y="116"/>
                        <a:pt x="216" y="116"/>
                        <a:pt x="220" y="116"/>
                      </a:cubicBezTo>
                      <a:cubicBezTo>
                        <a:pt x="220" y="115"/>
                        <a:pt x="221" y="114"/>
                        <a:pt x="221" y="114"/>
                      </a:cubicBezTo>
                      <a:cubicBezTo>
                        <a:pt x="223" y="113"/>
                        <a:pt x="224" y="112"/>
                        <a:pt x="226" y="112"/>
                      </a:cubicBezTo>
                      <a:cubicBezTo>
                        <a:pt x="226" y="109"/>
                        <a:pt x="227" y="108"/>
                        <a:pt x="227" y="106"/>
                      </a:cubicBezTo>
                      <a:cubicBezTo>
                        <a:pt x="228" y="106"/>
                        <a:pt x="229" y="106"/>
                        <a:pt x="229" y="106"/>
                      </a:cubicBezTo>
                      <a:cubicBezTo>
                        <a:pt x="229" y="105"/>
                        <a:pt x="230" y="104"/>
                        <a:pt x="230" y="103"/>
                      </a:cubicBezTo>
                      <a:cubicBezTo>
                        <a:pt x="233" y="103"/>
                        <a:pt x="237" y="102"/>
                        <a:pt x="240" y="102"/>
                      </a:cubicBezTo>
                      <a:cubicBezTo>
                        <a:pt x="240" y="100"/>
                        <a:pt x="241" y="99"/>
                        <a:pt x="242" y="98"/>
                      </a:cubicBezTo>
                      <a:cubicBezTo>
                        <a:pt x="243" y="100"/>
                        <a:pt x="243" y="100"/>
                        <a:pt x="245" y="100"/>
                      </a:cubicBezTo>
                      <a:cubicBezTo>
                        <a:pt x="247" y="98"/>
                        <a:pt x="246" y="100"/>
                        <a:pt x="248" y="98"/>
                      </a:cubicBezTo>
                      <a:cubicBezTo>
                        <a:pt x="248" y="98"/>
                        <a:pt x="248" y="98"/>
                        <a:pt x="248" y="98"/>
                      </a:cubicBezTo>
                      <a:cubicBezTo>
                        <a:pt x="250" y="96"/>
                        <a:pt x="250" y="96"/>
                        <a:pt x="254" y="96"/>
                      </a:cubicBezTo>
                      <a:cubicBezTo>
                        <a:pt x="254" y="96"/>
                        <a:pt x="254" y="96"/>
                        <a:pt x="254" y="97"/>
                      </a:cubicBezTo>
                      <a:cubicBezTo>
                        <a:pt x="257" y="96"/>
                        <a:pt x="259" y="95"/>
                        <a:pt x="262" y="98"/>
                      </a:cubicBezTo>
                      <a:cubicBezTo>
                        <a:pt x="262" y="98"/>
                        <a:pt x="262" y="98"/>
                        <a:pt x="263" y="98"/>
                      </a:cubicBezTo>
                      <a:cubicBezTo>
                        <a:pt x="263" y="99"/>
                        <a:pt x="263" y="100"/>
                        <a:pt x="263" y="101"/>
                      </a:cubicBezTo>
                      <a:cubicBezTo>
                        <a:pt x="264" y="101"/>
                        <a:pt x="265" y="101"/>
                        <a:pt x="265" y="101"/>
                      </a:cubicBezTo>
                      <a:cubicBezTo>
                        <a:pt x="267" y="98"/>
                        <a:pt x="269" y="98"/>
                        <a:pt x="270" y="94"/>
                      </a:cubicBezTo>
                      <a:cubicBezTo>
                        <a:pt x="270" y="94"/>
                        <a:pt x="269" y="94"/>
                        <a:pt x="269" y="94"/>
                      </a:cubicBezTo>
                      <a:cubicBezTo>
                        <a:pt x="268" y="92"/>
                        <a:pt x="270" y="90"/>
                        <a:pt x="270" y="89"/>
                      </a:cubicBezTo>
                      <a:cubicBezTo>
                        <a:pt x="270" y="89"/>
                        <a:pt x="269" y="89"/>
                        <a:pt x="269" y="89"/>
                      </a:cubicBezTo>
                      <a:cubicBezTo>
                        <a:pt x="269" y="88"/>
                        <a:pt x="268" y="88"/>
                        <a:pt x="268" y="87"/>
                      </a:cubicBezTo>
                      <a:cubicBezTo>
                        <a:pt x="268" y="87"/>
                        <a:pt x="268" y="87"/>
                        <a:pt x="267" y="87"/>
                      </a:cubicBezTo>
                      <a:cubicBezTo>
                        <a:pt x="267" y="87"/>
                        <a:pt x="267" y="87"/>
                        <a:pt x="267" y="88"/>
                      </a:cubicBezTo>
                      <a:cubicBezTo>
                        <a:pt x="267" y="88"/>
                        <a:pt x="265" y="87"/>
                        <a:pt x="264" y="87"/>
                      </a:cubicBezTo>
                      <a:cubicBezTo>
                        <a:pt x="264" y="86"/>
                        <a:pt x="264" y="85"/>
                        <a:pt x="264" y="84"/>
                      </a:cubicBezTo>
                      <a:cubicBezTo>
                        <a:pt x="263" y="84"/>
                        <a:pt x="262" y="84"/>
                        <a:pt x="261" y="84"/>
                      </a:cubicBezTo>
                      <a:cubicBezTo>
                        <a:pt x="261" y="83"/>
                        <a:pt x="261" y="82"/>
                        <a:pt x="261" y="81"/>
                      </a:cubicBezTo>
                      <a:cubicBezTo>
                        <a:pt x="258" y="81"/>
                        <a:pt x="256" y="80"/>
                        <a:pt x="254" y="78"/>
                      </a:cubicBezTo>
                      <a:cubicBezTo>
                        <a:pt x="253" y="78"/>
                        <a:pt x="253" y="77"/>
                        <a:pt x="253" y="77"/>
                      </a:cubicBezTo>
                      <a:cubicBezTo>
                        <a:pt x="250" y="77"/>
                        <a:pt x="247" y="77"/>
                        <a:pt x="244" y="77"/>
                      </a:cubicBezTo>
                      <a:cubicBezTo>
                        <a:pt x="243" y="78"/>
                        <a:pt x="242" y="78"/>
                        <a:pt x="242" y="80"/>
                      </a:cubicBezTo>
                      <a:cubicBezTo>
                        <a:pt x="241" y="80"/>
                        <a:pt x="241" y="80"/>
                        <a:pt x="240" y="80"/>
                      </a:cubicBezTo>
                      <a:cubicBezTo>
                        <a:pt x="240" y="81"/>
                        <a:pt x="240" y="81"/>
                        <a:pt x="240" y="82"/>
                      </a:cubicBezTo>
                      <a:cubicBezTo>
                        <a:pt x="238" y="81"/>
                        <a:pt x="236" y="80"/>
                        <a:pt x="234" y="78"/>
                      </a:cubicBezTo>
                      <a:cubicBezTo>
                        <a:pt x="232" y="78"/>
                        <a:pt x="231" y="78"/>
                        <a:pt x="230" y="78"/>
                      </a:cubicBezTo>
                      <a:cubicBezTo>
                        <a:pt x="230" y="79"/>
                        <a:pt x="230" y="79"/>
                        <a:pt x="230" y="79"/>
                      </a:cubicBezTo>
                      <a:cubicBezTo>
                        <a:pt x="228" y="80"/>
                        <a:pt x="227" y="79"/>
                        <a:pt x="226" y="78"/>
                      </a:cubicBezTo>
                      <a:cubicBezTo>
                        <a:pt x="226" y="79"/>
                        <a:pt x="226" y="79"/>
                        <a:pt x="226" y="79"/>
                      </a:cubicBezTo>
                      <a:cubicBezTo>
                        <a:pt x="225" y="79"/>
                        <a:pt x="224" y="79"/>
                        <a:pt x="224" y="79"/>
                      </a:cubicBezTo>
                      <a:cubicBezTo>
                        <a:pt x="224" y="80"/>
                        <a:pt x="224" y="80"/>
                        <a:pt x="224" y="80"/>
                      </a:cubicBezTo>
                      <a:cubicBezTo>
                        <a:pt x="223" y="81"/>
                        <a:pt x="222" y="81"/>
                        <a:pt x="221" y="81"/>
                      </a:cubicBezTo>
                      <a:cubicBezTo>
                        <a:pt x="220" y="79"/>
                        <a:pt x="218" y="78"/>
                        <a:pt x="217" y="75"/>
                      </a:cubicBezTo>
                      <a:cubicBezTo>
                        <a:pt x="218" y="75"/>
                        <a:pt x="219" y="75"/>
                        <a:pt x="220" y="75"/>
                      </a:cubicBezTo>
                      <a:cubicBezTo>
                        <a:pt x="220" y="75"/>
                        <a:pt x="220" y="74"/>
                        <a:pt x="220" y="74"/>
                      </a:cubicBezTo>
                      <a:cubicBezTo>
                        <a:pt x="220" y="74"/>
                        <a:pt x="221" y="74"/>
                        <a:pt x="221" y="74"/>
                      </a:cubicBezTo>
                      <a:cubicBezTo>
                        <a:pt x="221" y="72"/>
                        <a:pt x="221" y="71"/>
                        <a:pt x="221" y="69"/>
                      </a:cubicBezTo>
                      <a:cubicBezTo>
                        <a:pt x="222" y="69"/>
                        <a:pt x="223" y="68"/>
                        <a:pt x="225" y="67"/>
                      </a:cubicBezTo>
                      <a:cubicBezTo>
                        <a:pt x="225" y="65"/>
                        <a:pt x="225" y="62"/>
                        <a:pt x="226" y="60"/>
                      </a:cubicBezTo>
                      <a:cubicBezTo>
                        <a:pt x="226" y="60"/>
                        <a:pt x="227" y="60"/>
                        <a:pt x="227" y="59"/>
                      </a:cubicBezTo>
                      <a:cubicBezTo>
                        <a:pt x="228" y="58"/>
                        <a:pt x="228" y="57"/>
                        <a:pt x="228" y="56"/>
                      </a:cubicBezTo>
                      <a:cubicBezTo>
                        <a:pt x="229" y="56"/>
                        <a:pt x="229" y="55"/>
                        <a:pt x="230" y="55"/>
                      </a:cubicBezTo>
                      <a:cubicBezTo>
                        <a:pt x="230" y="54"/>
                        <a:pt x="231" y="52"/>
                        <a:pt x="231" y="51"/>
                      </a:cubicBezTo>
                      <a:cubicBezTo>
                        <a:pt x="233" y="52"/>
                        <a:pt x="235" y="52"/>
                        <a:pt x="236" y="53"/>
                      </a:cubicBezTo>
                      <a:cubicBezTo>
                        <a:pt x="236" y="53"/>
                        <a:pt x="236" y="54"/>
                        <a:pt x="236" y="54"/>
                      </a:cubicBezTo>
                      <a:cubicBezTo>
                        <a:pt x="239" y="54"/>
                        <a:pt x="241" y="54"/>
                        <a:pt x="244" y="54"/>
                      </a:cubicBezTo>
                      <a:cubicBezTo>
                        <a:pt x="244" y="55"/>
                        <a:pt x="244" y="55"/>
                        <a:pt x="245" y="56"/>
                      </a:cubicBezTo>
                      <a:cubicBezTo>
                        <a:pt x="245" y="56"/>
                        <a:pt x="245" y="56"/>
                        <a:pt x="245" y="56"/>
                      </a:cubicBezTo>
                      <a:cubicBezTo>
                        <a:pt x="245" y="56"/>
                        <a:pt x="245" y="55"/>
                        <a:pt x="245" y="55"/>
                      </a:cubicBezTo>
                      <a:cubicBezTo>
                        <a:pt x="248" y="54"/>
                        <a:pt x="250" y="53"/>
                        <a:pt x="252" y="52"/>
                      </a:cubicBezTo>
                      <a:cubicBezTo>
                        <a:pt x="252" y="51"/>
                        <a:pt x="253" y="50"/>
                        <a:pt x="254" y="49"/>
                      </a:cubicBezTo>
                      <a:cubicBezTo>
                        <a:pt x="258" y="47"/>
                        <a:pt x="261" y="51"/>
                        <a:pt x="263" y="46"/>
                      </a:cubicBezTo>
                      <a:cubicBezTo>
                        <a:pt x="263" y="46"/>
                        <a:pt x="263" y="46"/>
                        <a:pt x="264" y="46"/>
                      </a:cubicBezTo>
                      <a:cubicBezTo>
                        <a:pt x="264" y="45"/>
                        <a:pt x="264" y="43"/>
                        <a:pt x="264" y="42"/>
                      </a:cubicBezTo>
                      <a:cubicBezTo>
                        <a:pt x="262" y="42"/>
                        <a:pt x="263" y="42"/>
                        <a:pt x="262" y="41"/>
                      </a:cubicBezTo>
                      <a:cubicBezTo>
                        <a:pt x="265" y="39"/>
                        <a:pt x="271" y="28"/>
                        <a:pt x="272" y="24"/>
                      </a:cubicBezTo>
                      <a:cubicBezTo>
                        <a:pt x="274" y="23"/>
                        <a:pt x="277" y="21"/>
                        <a:pt x="280" y="20"/>
                      </a:cubicBezTo>
                      <a:cubicBezTo>
                        <a:pt x="280" y="17"/>
                        <a:pt x="281" y="17"/>
                        <a:pt x="281" y="16"/>
                      </a:cubicBezTo>
                      <a:cubicBezTo>
                        <a:pt x="281" y="16"/>
                        <a:pt x="280" y="16"/>
                        <a:pt x="280" y="16"/>
                      </a:cubicBezTo>
                      <a:cubicBezTo>
                        <a:pt x="280" y="15"/>
                        <a:pt x="280" y="15"/>
                        <a:pt x="280" y="14"/>
                      </a:cubicBezTo>
                      <a:cubicBezTo>
                        <a:pt x="280" y="14"/>
                        <a:pt x="279" y="14"/>
                        <a:pt x="279" y="14"/>
                      </a:cubicBezTo>
                      <a:cubicBezTo>
                        <a:pt x="278" y="12"/>
                        <a:pt x="279" y="11"/>
                        <a:pt x="280" y="11"/>
                      </a:cubicBezTo>
                      <a:cubicBezTo>
                        <a:pt x="280" y="11"/>
                        <a:pt x="279" y="11"/>
                        <a:pt x="279" y="11"/>
                      </a:cubicBezTo>
                      <a:cubicBezTo>
                        <a:pt x="278" y="10"/>
                        <a:pt x="278" y="10"/>
                        <a:pt x="277" y="9"/>
                      </a:cubicBezTo>
                      <a:cubicBezTo>
                        <a:pt x="275" y="9"/>
                        <a:pt x="274" y="9"/>
                        <a:pt x="272" y="10"/>
                      </a:cubicBezTo>
                      <a:cubicBezTo>
                        <a:pt x="272" y="9"/>
                        <a:pt x="272" y="8"/>
                        <a:pt x="272" y="7"/>
                      </a:cubicBezTo>
                      <a:cubicBezTo>
                        <a:pt x="277" y="6"/>
                        <a:pt x="275" y="5"/>
                        <a:pt x="277" y="3"/>
                      </a:cubicBezTo>
                      <a:cubicBezTo>
                        <a:pt x="278" y="3"/>
                        <a:pt x="278" y="3"/>
                        <a:pt x="279" y="3"/>
                      </a:cubicBezTo>
                      <a:cubicBezTo>
                        <a:pt x="279" y="3"/>
                        <a:pt x="279" y="2"/>
                        <a:pt x="279" y="1"/>
                      </a:cubicBezTo>
                      <a:cubicBezTo>
                        <a:pt x="282" y="1"/>
                        <a:pt x="286" y="0"/>
                        <a:pt x="289" y="0"/>
                      </a:cubicBezTo>
                      <a:cubicBezTo>
                        <a:pt x="290" y="1"/>
                        <a:pt x="290" y="2"/>
                        <a:pt x="292" y="2"/>
                      </a:cubicBezTo>
                      <a:cubicBezTo>
                        <a:pt x="292" y="3"/>
                        <a:pt x="292" y="3"/>
                        <a:pt x="292" y="3"/>
                      </a:cubicBezTo>
                      <a:cubicBezTo>
                        <a:pt x="291" y="3"/>
                        <a:pt x="291" y="3"/>
                        <a:pt x="291" y="3"/>
                      </a:cubicBezTo>
                      <a:cubicBezTo>
                        <a:pt x="289" y="6"/>
                        <a:pt x="287" y="8"/>
                        <a:pt x="284" y="10"/>
                      </a:cubicBezTo>
                      <a:cubicBezTo>
                        <a:pt x="284" y="10"/>
                        <a:pt x="284" y="10"/>
                        <a:pt x="284" y="11"/>
                      </a:cubicBezTo>
                      <a:cubicBezTo>
                        <a:pt x="285" y="11"/>
                        <a:pt x="286" y="11"/>
                        <a:pt x="286" y="11"/>
                      </a:cubicBezTo>
                      <a:cubicBezTo>
                        <a:pt x="287" y="11"/>
                        <a:pt x="287" y="12"/>
                        <a:pt x="287" y="12"/>
                      </a:cubicBezTo>
                      <a:cubicBezTo>
                        <a:pt x="288" y="12"/>
                        <a:pt x="290" y="12"/>
                        <a:pt x="291" y="12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 dirty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" name="Freeform 4"/>
                <p:cNvSpPr/>
                <p:nvPr/>
              </p:nvSpPr>
              <p:spPr bwMode="auto">
                <a:xfrm>
                  <a:off x="6770383" y="2621411"/>
                  <a:ext cx="1928813" cy="1550194"/>
                </a:xfrm>
                <a:custGeom>
                  <a:avLst/>
                  <a:gdLst/>
                  <a:ahLst/>
                  <a:cxnLst>
                    <a:cxn ang="0">
                      <a:pos x="170" y="7"/>
                    </a:cxn>
                    <a:cxn ang="0">
                      <a:pos x="180" y="15"/>
                    </a:cxn>
                    <a:cxn ang="0">
                      <a:pos x="189" y="17"/>
                    </a:cxn>
                    <a:cxn ang="0">
                      <a:pos x="200" y="25"/>
                    </a:cxn>
                    <a:cxn ang="0">
                      <a:pos x="207" y="37"/>
                    </a:cxn>
                    <a:cxn ang="0">
                      <a:pos x="205" y="46"/>
                    </a:cxn>
                    <a:cxn ang="0">
                      <a:pos x="220" y="61"/>
                    </a:cxn>
                    <a:cxn ang="0">
                      <a:pos x="239" y="64"/>
                    </a:cxn>
                    <a:cxn ang="0">
                      <a:pos x="246" y="68"/>
                    </a:cxn>
                    <a:cxn ang="0">
                      <a:pos x="261" y="75"/>
                    </a:cxn>
                    <a:cxn ang="0">
                      <a:pos x="267" y="95"/>
                    </a:cxn>
                    <a:cxn ang="0">
                      <a:pos x="258" y="106"/>
                    </a:cxn>
                    <a:cxn ang="0">
                      <a:pos x="248" y="114"/>
                    </a:cxn>
                    <a:cxn ang="0">
                      <a:pos x="230" y="127"/>
                    </a:cxn>
                    <a:cxn ang="0">
                      <a:pos x="227" y="135"/>
                    </a:cxn>
                    <a:cxn ang="0">
                      <a:pos x="218" y="149"/>
                    </a:cxn>
                    <a:cxn ang="0">
                      <a:pos x="210" y="153"/>
                    </a:cxn>
                    <a:cxn ang="0">
                      <a:pos x="197" y="156"/>
                    </a:cxn>
                    <a:cxn ang="0">
                      <a:pos x="202" y="168"/>
                    </a:cxn>
                    <a:cxn ang="0">
                      <a:pos x="208" y="175"/>
                    </a:cxn>
                    <a:cxn ang="0">
                      <a:pos x="208" y="191"/>
                    </a:cxn>
                    <a:cxn ang="0">
                      <a:pos x="197" y="190"/>
                    </a:cxn>
                    <a:cxn ang="0">
                      <a:pos x="189" y="190"/>
                    </a:cxn>
                    <a:cxn ang="0">
                      <a:pos x="180" y="187"/>
                    </a:cxn>
                    <a:cxn ang="0">
                      <a:pos x="177" y="185"/>
                    </a:cxn>
                    <a:cxn ang="0">
                      <a:pos x="166" y="188"/>
                    </a:cxn>
                    <a:cxn ang="0">
                      <a:pos x="160" y="189"/>
                    </a:cxn>
                    <a:cxn ang="0">
                      <a:pos x="144" y="196"/>
                    </a:cxn>
                    <a:cxn ang="0">
                      <a:pos x="126" y="201"/>
                    </a:cxn>
                    <a:cxn ang="0">
                      <a:pos x="111" y="197"/>
                    </a:cxn>
                    <a:cxn ang="0">
                      <a:pos x="95" y="204"/>
                    </a:cxn>
                    <a:cxn ang="0">
                      <a:pos x="82" y="201"/>
                    </a:cxn>
                    <a:cxn ang="0">
                      <a:pos x="73" y="210"/>
                    </a:cxn>
                    <a:cxn ang="0">
                      <a:pos x="53" y="204"/>
                    </a:cxn>
                    <a:cxn ang="0">
                      <a:pos x="47" y="201"/>
                    </a:cxn>
                    <a:cxn ang="0">
                      <a:pos x="35" y="194"/>
                    </a:cxn>
                    <a:cxn ang="0">
                      <a:pos x="29" y="188"/>
                    </a:cxn>
                    <a:cxn ang="0">
                      <a:pos x="15" y="177"/>
                    </a:cxn>
                    <a:cxn ang="0">
                      <a:pos x="11" y="176"/>
                    </a:cxn>
                    <a:cxn ang="0">
                      <a:pos x="18" y="171"/>
                    </a:cxn>
                    <a:cxn ang="0">
                      <a:pos x="13" y="155"/>
                    </a:cxn>
                    <a:cxn ang="0">
                      <a:pos x="3" y="148"/>
                    </a:cxn>
                    <a:cxn ang="0">
                      <a:pos x="4" y="142"/>
                    </a:cxn>
                    <a:cxn ang="0">
                      <a:pos x="5" y="133"/>
                    </a:cxn>
                    <a:cxn ang="0">
                      <a:pos x="15" y="128"/>
                    </a:cxn>
                    <a:cxn ang="0">
                      <a:pos x="24" y="131"/>
                    </a:cxn>
                    <a:cxn ang="0">
                      <a:pos x="31" y="129"/>
                    </a:cxn>
                    <a:cxn ang="0">
                      <a:pos x="39" y="119"/>
                    </a:cxn>
                    <a:cxn ang="0">
                      <a:pos x="61" y="113"/>
                    </a:cxn>
                    <a:cxn ang="0">
                      <a:pos x="67" y="108"/>
                    </a:cxn>
                    <a:cxn ang="0">
                      <a:pos x="80" y="104"/>
                    </a:cxn>
                    <a:cxn ang="0">
                      <a:pos x="78" y="95"/>
                    </a:cxn>
                    <a:cxn ang="0">
                      <a:pos x="82" y="89"/>
                    </a:cxn>
                    <a:cxn ang="0">
                      <a:pos x="84" y="83"/>
                    </a:cxn>
                    <a:cxn ang="0">
                      <a:pos x="81" y="66"/>
                    </a:cxn>
                    <a:cxn ang="0">
                      <a:pos x="76" y="61"/>
                    </a:cxn>
                    <a:cxn ang="0">
                      <a:pos x="102" y="57"/>
                    </a:cxn>
                    <a:cxn ang="0">
                      <a:pos x="103" y="53"/>
                    </a:cxn>
                    <a:cxn ang="0">
                      <a:pos x="108" y="39"/>
                    </a:cxn>
                    <a:cxn ang="0">
                      <a:pos x="131" y="32"/>
                    </a:cxn>
                    <a:cxn ang="0">
                      <a:pos x="142" y="20"/>
                    </a:cxn>
                    <a:cxn ang="0">
                      <a:pos x="156" y="2"/>
                    </a:cxn>
                  </a:cxnLst>
                  <a:rect l="0" t="0" r="r" b="b"/>
                  <a:pathLst>
                    <a:path w="270" h="217">
                      <a:moveTo>
                        <a:pt x="169" y="0"/>
                      </a:moveTo>
                      <a:cubicBezTo>
                        <a:pt x="168" y="4"/>
                        <a:pt x="168" y="2"/>
                        <a:pt x="169" y="6"/>
                      </a:cubicBezTo>
                      <a:cubicBezTo>
                        <a:pt x="169" y="6"/>
                        <a:pt x="170" y="6"/>
                        <a:pt x="171" y="6"/>
                      </a:cubicBezTo>
                      <a:cubicBezTo>
                        <a:pt x="171" y="6"/>
                        <a:pt x="171" y="6"/>
                        <a:pt x="171" y="7"/>
                      </a:cubicBezTo>
                      <a:cubicBezTo>
                        <a:pt x="171" y="7"/>
                        <a:pt x="171" y="7"/>
                        <a:pt x="170" y="7"/>
                      </a:cubicBezTo>
                      <a:cubicBezTo>
                        <a:pt x="170" y="8"/>
                        <a:pt x="170" y="8"/>
                        <a:pt x="170" y="9"/>
                      </a:cubicBezTo>
                      <a:cubicBezTo>
                        <a:pt x="175" y="10"/>
                        <a:pt x="174" y="11"/>
                        <a:pt x="178" y="11"/>
                      </a:cubicBezTo>
                      <a:cubicBezTo>
                        <a:pt x="178" y="12"/>
                        <a:pt x="178" y="13"/>
                        <a:pt x="178" y="14"/>
                      </a:cubicBezTo>
                      <a:cubicBezTo>
                        <a:pt x="178" y="14"/>
                        <a:pt x="178" y="14"/>
                        <a:pt x="179" y="14"/>
                      </a:cubicBezTo>
                      <a:cubicBezTo>
                        <a:pt x="180" y="15"/>
                        <a:pt x="179" y="14"/>
                        <a:pt x="180" y="15"/>
                      </a:cubicBezTo>
                      <a:cubicBezTo>
                        <a:pt x="180" y="15"/>
                        <a:pt x="180" y="15"/>
                        <a:pt x="180" y="16"/>
                      </a:cubicBezTo>
                      <a:cubicBezTo>
                        <a:pt x="181" y="16"/>
                        <a:pt x="182" y="16"/>
                        <a:pt x="183" y="16"/>
                      </a:cubicBezTo>
                      <a:cubicBezTo>
                        <a:pt x="183" y="16"/>
                        <a:pt x="183" y="17"/>
                        <a:pt x="183" y="17"/>
                      </a:cubicBezTo>
                      <a:cubicBezTo>
                        <a:pt x="185" y="17"/>
                        <a:pt x="187" y="17"/>
                        <a:pt x="189" y="17"/>
                      </a:cubicBezTo>
                      <a:cubicBezTo>
                        <a:pt x="189" y="17"/>
                        <a:pt x="189" y="17"/>
                        <a:pt x="189" y="17"/>
                      </a:cubicBezTo>
                      <a:cubicBezTo>
                        <a:pt x="192" y="19"/>
                        <a:pt x="192" y="19"/>
                        <a:pt x="196" y="19"/>
                      </a:cubicBezTo>
                      <a:cubicBezTo>
                        <a:pt x="196" y="20"/>
                        <a:pt x="196" y="20"/>
                        <a:pt x="196" y="21"/>
                      </a:cubicBezTo>
                      <a:cubicBezTo>
                        <a:pt x="197" y="21"/>
                        <a:pt x="198" y="22"/>
                        <a:pt x="198" y="22"/>
                      </a:cubicBezTo>
                      <a:cubicBezTo>
                        <a:pt x="199" y="23"/>
                        <a:pt x="199" y="24"/>
                        <a:pt x="199" y="25"/>
                      </a:cubicBezTo>
                      <a:cubicBezTo>
                        <a:pt x="200" y="25"/>
                        <a:pt x="200" y="25"/>
                        <a:pt x="200" y="25"/>
                      </a:cubicBezTo>
                      <a:cubicBezTo>
                        <a:pt x="200" y="26"/>
                        <a:pt x="200" y="27"/>
                        <a:pt x="200" y="28"/>
                      </a:cubicBezTo>
                      <a:cubicBezTo>
                        <a:pt x="201" y="28"/>
                        <a:pt x="201" y="28"/>
                        <a:pt x="201" y="28"/>
                      </a:cubicBezTo>
                      <a:cubicBezTo>
                        <a:pt x="202" y="30"/>
                        <a:pt x="202" y="30"/>
                        <a:pt x="203" y="32"/>
                      </a:cubicBezTo>
                      <a:cubicBezTo>
                        <a:pt x="204" y="32"/>
                        <a:pt x="205" y="32"/>
                        <a:pt x="206" y="32"/>
                      </a:cubicBezTo>
                      <a:cubicBezTo>
                        <a:pt x="206" y="34"/>
                        <a:pt x="206" y="36"/>
                        <a:pt x="207" y="37"/>
                      </a:cubicBezTo>
                      <a:cubicBezTo>
                        <a:pt x="207" y="37"/>
                        <a:pt x="207" y="37"/>
                        <a:pt x="208" y="37"/>
                      </a:cubicBezTo>
                      <a:cubicBezTo>
                        <a:pt x="207" y="38"/>
                        <a:pt x="207" y="39"/>
                        <a:pt x="207" y="40"/>
                      </a:cubicBezTo>
                      <a:cubicBezTo>
                        <a:pt x="206" y="40"/>
                        <a:pt x="206" y="40"/>
                        <a:pt x="206" y="40"/>
                      </a:cubicBezTo>
                      <a:cubicBezTo>
                        <a:pt x="206" y="42"/>
                        <a:pt x="206" y="44"/>
                        <a:pt x="207" y="46"/>
                      </a:cubicBezTo>
                      <a:cubicBezTo>
                        <a:pt x="206" y="46"/>
                        <a:pt x="205" y="46"/>
                        <a:pt x="205" y="46"/>
                      </a:cubicBezTo>
                      <a:cubicBezTo>
                        <a:pt x="204" y="49"/>
                        <a:pt x="203" y="51"/>
                        <a:pt x="202" y="54"/>
                      </a:cubicBezTo>
                      <a:cubicBezTo>
                        <a:pt x="204" y="55"/>
                        <a:pt x="204" y="56"/>
                        <a:pt x="205" y="58"/>
                      </a:cubicBezTo>
                      <a:cubicBezTo>
                        <a:pt x="209" y="58"/>
                        <a:pt x="211" y="59"/>
                        <a:pt x="213" y="60"/>
                      </a:cubicBezTo>
                      <a:cubicBezTo>
                        <a:pt x="215" y="60"/>
                        <a:pt x="218" y="60"/>
                        <a:pt x="220" y="60"/>
                      </a:cubicBezTo>
                      <a:cubicBezTo>
                        <a:pt x="220" y="60"/>
                        <a:pt x="220" y="61"/>
                        <a:pt x="220" y="61"/>
                      </a:cubicBezTo>
                      <a:cubicBezTo>
                        <a:pt x="221" y="61"/>
                        <a:pt x="222" y="60"/>
                        <a:pt x="223" y="60"/>
                      </a:cubicBezTo>
                      <a:cubicBezTo>
                        <a:pt x="226" y="61"/>
                        <a:pt x="231" y="60"/>
                        <a:pt x="235" y="61"/>
                      </a:cubicBezTo>
                      <a:cubicBezTo>
                        <a:pt x="235" y="61"/>
                        <a:pt x="235" y="62"/>
                        <a:pt x="235" y="62"/>
                      </a:cubicBezTo>
                      <a:cubicBezTo>
                        <a:pt x="236" y="62"/>
                        <a:pt x="237" y="62"/>
                        <a:pt x="238" y="62"/>
                      </a:cubicBezTo>
                      <a:cubicBezTo>
                        <a:pt x="239" y="62"/>
                        <a:pt x="239" y="63"/>
                        <a:pt x="239" y="64"/>
                      </a:cubicBezTo>
                      <a:cubicBezTo>
                        <a:pt x="240" y="64"/>
                        <a:pt x="240" y="64"/>
                        <a:pt x="241" y="64"/>
                      </a:cubicBezTo>
                      <a:cubicBezTo>
                        <a:pt x="241" y="64"/>
                        <a:pt x="241" y="64"/>
                        <a:pt x="241" y="65"/>
                      </a:cubicBezTo>
                      <a:cubicBezTo>
                        <a:pt x="242" y="65"/>
                        <a:pt x="242" y="65"/>
                        <a:pt x="243" y="65"/>
                      </a:cubicBezTo>
                      <a:cubicBezTo>
                        <a:pt x="243" y="65"/>
                        <a:pt x="243" y="65"/>
                        <a:pt x="243" y="66"/>
                      </a:cubicBezTo>
                      <a:cubicBezTo>
                        <a:pt x="245" y="67"/>
                        <a:pt x="245" y="65"/>
                        <a:pt x="246" y="68"/>
                      </a:cubicBezTo>
                      <a:cubicBezTo>
                        <a:pt x="248" y="69"/>
                        <a:pt x="248" y="69"/>
                        <a:pt x="250" y="70"/>
                      </a:cubicBezTo>
                      <a:cubicBezTo>
                        <a:pt x="250" y="70"/>
                        <a:pt x="250" y="71"/>
                        <a:pt x="250" y="71"/>
                      </a:cubicBezTo>
                      <a:cubicBezTo>
                        <a:pt x="253" y="71"/>
                        <a:pt x="256" y="72"/>
                        <a:pt x="258" y="72"/>
                      </a:cubicBezTo>
                      <a:cubicBezTo>
                        <a:pt x="258" y="73"/>
                        <a:pt x="258" y="74"/>
                        <a:pt x="258" y="75"/>
                      </a:cubicBezTo>
                      <a:cubicBezTo>
                        <a:pt x="259" y="75"/>
                        <a:pt x="260" y="75"/>
                        <a:pt x="261" y="75"/>
                      </a:cubicBezTo>
                      <a:cubicBezTo>
                        <a:pt x="262" y="81"/>
                        <a:pt x="264" y="82"/>
                        <a:pt x="265" y="87"/>
                      </a:cubicBezTo>
                      <a:cubicBezTo>
                        <a:pt x="268" y="88"/>
                        <a:pt x="266" y="88"/>
                        <a:pt x="267" y="90"/>
                      </a:cubicBezTo>
                      <a:cubicBezTo>
                        <a:pt x="268" y="90"/>
                        <a:pt x="268" y="90"/>
                        <a:pt x="268" y="90"/>
                      </a:cubicBezTo>
                      <a:cubicBezTo>
                        <a:pt x="270" y="92"/>
                        <a:pt x="270" y="92"/>
                        <a:pt x="270" y="95"/>
                      </a:cubicBezTo>
                      <a:cubicBezTo>
                        <a:pt x="269" y="95"/>
                        <a:pt x="268" y="95"/>
                        <a:pt x="267" y="95"/>
                      </a:cubicBezTo>
                      <a:cubicBezTo>
                        <a:pt x="267" y="100"/>
                        <a:pt x="266" y="102"/>
                        <a:pt x="267" y="104"/>
                      </a:cubicBezTo>
                      <a:cubicBezTo>
                        <a:pt x="267" y="104"/>
                        <a:pt x="267" y="104"/>
                        <a:pt x="266" y="104"/>
                      </a:cubicBezTo>
                      <a:cubicBezTo>
                        <a:pt x="266" y="106"/>
                        <a:pt x="266" y="106"/>
                        <a:pt x="265" y="106"/>
                      </a:cubicBezTo>
                      <a:cubicBezTo>
                        <a:pt x="265" y="107"/>
                        <a:pt x="265" y="107"/>
                        <a:pt x="265" y="107"/>
                      </a:cubicBezTo>
                      <a:cubicBezTo>
                        <a:pt x="265" y="107"/>
                        <a:pt x="260" y="106"/>
                        <a:pt x="258" y="106"/>
                      </a:cubicBezTo>
                      <a:cubicBezTo>
                        <a:pt x="258" y="107"/>
                        <a:pt x="258" y="107"/>
                        <a:pt x="258" y="107"/>
                      </a:cubicBezTo>
                      <a:cubicBezTo>
                        <a:pt x="258" y="107"/>
                        <a:pt x="257" y="107"/>
                        <a:pt x="256" y="107"/>
                      </a:cubicBezTo>
                      <a:cubicBezTo>
                        <a:pt x="256" y="108"/>
                        <a:pt x="256" y="108"/>
                        <a:pt x="256" y="108"/>
                      </a:cubicBezTo>
                      <a:cubicBezTo>
                        <a:pt x="253" y="110"/>
                        <a:pt x="251" y="109"/>
                        <a:pt x="249" y="112"/>
                      </a:cubicBezTo>
                      <a:cubicBezTo>
                        <a:pt x="248" y="113"/>
                        <a:pt x="249" y="112"/>
                        <a:pt x="248" y="114"/>
                      </a:cubicBezTo>
                      <a:cubicBezTo>
                        <a:pt x="248" y="114"/>
                        <a:pt x="247" y="114"/>
                        <a:pt x="247" y="114"/>
                      </a:cubicBezTo>
                      <a:cubicBezTo>
                        <a:pt x="244" y="117"/>
                        <a:pt x="240" y="118"/>
                        <a:pt x="239" y="124"/>
                      </a:cubicBezTo>
                      <a:cubicBezTo>
                        <a:pt x="236" y="124"/>
                        <a:pt x="236" y="126"/>
                        <a:pt x="234" y="127"/>
                      </a:cubicBezTo>
                      <a:cubicBezTo>
                        <a:pt x="233" y="127"/>
                        <a:pt x="231" y="127"/>
                        <a:pt x="230" y="126"/>
                      </a:cubicBezTo>
                      <a:cubicBezTo>
                        <a:pt x="230" y="127"/>
                        <a:pt x="230" y="127"/>
                        <a:pt x="230" y="127"/>
                      </a:cubicBezTo>
                      <a:cubicBezTo>
                        <a:pt x="230" y="127"/>
                        <a:pt x="230" y="127"/>
                        <a:pt x="229" y="127"/>
                      </a:cubicBezTo>
                      <a:cubicBezTo>
                        <a:pt x="229" y="129"/>
                        <a:pt x="229" y="131"/>
                        <a:pt x="229" y="133"/>
                      </a:cubicBezTo>
                      <a:cubicBezTo>
                        <a:pt x="229" y="133"/>
                        <a:pt x="229" y="133"/>
                        <a:pt x="228" y="133"/>
                      </a:cubicBezTo>
                      <a:cubicBezTo>
                        <a:pt x="228" y="134"/>
                        <a:pt x="228" y="135"/>
                        <a:pt x="228" y="135"/>
                      </a:cubicBezTo>
                      <a:cubicBezTo>
                        <a:pt x="228" y="135"/>
                        <a:pt x="228" y="135"/>
                        <a:pt x="227" y="135"/>
                      </a:cubicBezTo>
                      <a:cubicBezTo>
                        <a:pt x="227" y="138"/>
                        <a:pt x="230" y="142"/>
                        <a:pt x="230" y="145"/>
                      </a:cubicBezTo>
                      <a:cubicBezTo>
                        <a:pt x="229" y="146"/>
                        <a:pt x="230" y="145"/>
                        <a:pt x="229" y="146"/>
                      </a:cubicBezTo>
                      <a:cubicBezTo>
                        <a:pt x="227" y="146"/>
                        <a:pt x="226" y="147"/>
                        <a:pt x="224" y="147"/>
                      </a:cubicBezTo>
                      <a:cubicBezTo>
                        <a:pt x="224" y="148"/>
                        <a:pt x="224" y="148"/>
                        <a:pt x="224" y="149"/>
                      </a:cubicBezTo>
                      <a:cubicBezTo>
                        <a:pt x="222" y="149"/>
                        <a:pt x="220" y="149"/>
                        <a:pt x="218" y="149"/>
                      </a:cubicBezTo>
                      <a:cubicBezTo>
                        <a:pt x="218" y="149"/>
                        <a:pt x="218" y="150"/>
                        <a:pt x="218" y="151"/>
                      </a:cubicBezTo>
                      <a:cubicBezTo>
                        <a:pt x="216" y="151"/>
                        <a:pt x="214" y="151"/>
                        <a:pt x="213" y="151"/>
                      </a:cubicBezTo>
                      <a:cubicBezTo>
                        <a:pt x="213" y="151"/>
                        <a:pt x="213" y="151"/>
                        <a:pt x="213" y="152"/>
                      </a:cubicBezTo>
                      <a:cubicBezTo>
                        <a:pt x="212" y="152"/>
                        <a:pt x="211" y="152"/>
                        <a:pt x="210" y="152"/>
                      </a:cubicBezTo>
                      <a:cubicBezTo>
                        <a:pt x="210" y="152"/>
                        <a:pt x="210" y="152"/>
                        <a:pt x="210" y="153"/>
                      </a:cubicBezTo>
                      <a:cubicBezTo>
                        <a:pt x="209" y="153"/>
                        <a:pt x="208" y="153"/>
                        <a:pt x="208" y="153"/>
                      </a:cubicBezTo>
                      <a:cubicBezTo>
                        <a:pt x="208" y="153"/>
                        <a:pt x="208" y="153"/>
                        <a:pt x="208" y="153"/>
                      </a:cubicBezTo>
                      <a:cubicBezTo>
                        <a:pt x="206" y="153"/>
                        <a:pt x="204" y="153"/>
                        <a:pt x="202" y="153"/>
                      </a:cubicBezTo>
                      <a:cubicBezTo>
                        <a:pt x="202" y="154"/>
                        <a:pt x="201" y="155"/>
                        <a:pt x="200" y="156"/>
                      </a:cubicBezTo>
                      <a:cubicBezTo>
                        <a:pt x="199" y="156"/>
                        <a:pt x="198" y="156"/>
                        <a:pt x="197" y="156"/>
                      </a:cubicBezTo>
                      <a:cubicBezTo>
                        <a:pt x="197" y="156"/>
                        <a:pt x="197" y="157"/>
                        <a:pt x="197" y="157"/>
                      </a:cubicBezTo>
                      <a:cubicBezTo>
                        <a:pt x="196" y="157"/>
                        <a:pt x="196" y="157"/>
                        <a:pt x="196" y="157"/>
                      </a:cubicBezTo>
                      <a:cubicBezTo>
                        <a:pt x="197" y="160"/>
                        <a:pt x="200" y="162"/>
                        <a:pt x="200" y="166"/>
                      </a:cubicBezTo>
                      <a:cubicBezTo>
                        <a:pt x="199" y="167"/>
                        <a:pt x="200" y="166"/>
                        <a:pt x="199" y="168"/>
                      </a:cubicBezTo>
                      <a:cubicBezTo>
                        <a:pt x="200" y="168"/>
                        <a:pt x="201" y="168"/>
                        <a:pt x="202" y="168"/>
                      </a:cubicBezTo>
                      <a:cubicBezTo>
                        <a:pt x="202" y="168"/>
                        <a:pt x="202" y="169"/>
                        <a:pt x="202" y="169"/>
                      </a:cubicBezTo>
                      <a:cubicBezTo>
                        <a:pt x="203" y="169"/>
                        <a:pt x="203" y="169"/>
                        <a:pt x="204" y="169"/>
                      </a:cubicBezTo>
                      <a:cubicBezTo>
                        <a:pt x="205" y="170"/>
                        <a:pt x="205" y="171"/>
                        <a:pt x="206" y="172"/>
                      </a:cubicBezTo>
                      <a:cubicBezTo>
                        <a:pt x="207" y="172"/>
                        <a:pt x="208" y="172"/>
                        <a:pt x="208" y="172"/>
                      </a:cubicBezTo>
                      <a:cubicBezTo>
                        <a:pt x="208" y="173"/>
                        <a:pt x="208" y="174"/>
                        <a:pt x="208" y="175"/>
                      </a:cubicBezTo>
                      <a:cubicBezTo>
                        <a:pt x="209" y="175"/>
                        <a:pt x="209" y="175"/>
                        <a:pt x="209" y="175"/>
                      </a:cubicBezTo>
                      <a:cubicBezTo>
                        <a:pt x="210" y="176"/>
                        <a:pt x="210" y="177"/>
                        <a:pt x="210" y="178"/>
                      </a:cubicBezTo>
                      <a:cubicBezTo>
                        <a:pt x="205" y="178"/>
                        <a:pt x="203" y="179"/>
                        <a:pt x="203" y="185"/>
                      </a:cubicBezTo>
                      <a:cubicBezTo>
                        <a:pt x="204" y="185"/>
                        <a:pt x="205" y="185"/>
                        <a:pt x="207" y="185"/>
                      </a:cubicBezTo>
                      <a:cubicBezTo>
                        <a:pt x="207" y="188"/>
                        <a:pt x="207" y="189"/>
                        <a:pt x="208" y="191"/>
                      </a:cubicBezTo>
                      <a:cubicBezTo>
                        <a:pt x="207" y="192"/>
                        <a:pt x="206" y="192"/>
                        <a:pt x="205" y="192"/>
                      </a:cubicBezTo>
                      <a:cubicBezTo>
                        <a:pt x="205" y="192"/>
                        <a:pt x="204" y="191"/>
                        <a:pt x="204" y="191"/>
                      </a:cubicBezTo>
                      <a:cubicBezTo>
                        <a:pt x="202" y="191"/>
                        <a:pt x="200" y="191"/>
                        <a:pt x="198" y="191"/>
                      </a:cubicBezTo>
                      <a:cubicBezTo>
                        <a:pt x="198" y="190"/>
                        <a:pt x="198" y="190"/>
                        <a:pt x="198" y="190"/>
                      </a:cubicBezTo>
                      <a:cubicBezTo>
                        <a:pt x="198" y="190"/>
                        <a:pt x="197" y="190"/>
                        <a:pt x="197" y="190"/>
                      </a:cubicBezTo>
                      <a:cubicBezTo>
                        <a:pt x="197" y="189"/>
                        <a:pt x="197" y="189"/>
                        <a:pt x="197" y="189"/>
                      </a:cubicBezTo>
                      <a:cubicBezTo>
                        <a:pt x="195" y="188"/>
                        <a:pt x="196" y="189"/>
                        <a:pt x="195" y="190"/>
                      </a:cubicBezTo>
                      <a:cubicBezTo>
                        <a:pt x="194" y="191"/>
                        <a:pt x="195" y="190"/>
                        <a:pt x="194" y="191"/>
                      </a:cubicBezTo>
                      <a:cubicBezTo>
                        <a:pt x="192" y="191"/>
                        <a:pt x="191" y="191"/>
                        <a:pt x="189" y="191"/>
                      </a:cubicBezTo>
                      <a:cubicBezTo>
                        <a:pt x="189" y="190"/>
                        <a:pt x="189" y="190"/>
                        <a:pt x="189" y="190"/>
                      </a:cubicBezTo>
                      <a:cubicBezTo>
                        <a:pt x="189" y="190"/>
                        <a:pt x="188" y="190"/>
                        <a:pt x="188" y="190"/>
                      </a:cubicBezTo>
                      <a:cubicBezTo>
                        <a:pt x="187" y="189"/>
                        <a:pt x="187" y="188"/>
                        <a:pt x="187" y="188"/>
                      </a:cubicBezTo>
                      <a:cubicBezTo>
                        <a:pt x="186" y="188"/>
                        <a:pt x="185" y="188"/>
                        <a:pt x="185" y="189"/>
                      </a:cubicBezTo>
                      <a:cubicBezTo>
                        <a:pt x="185" y="188"/>
                        <a:pt x="185" y="188"/>
                        <a:pt x="185" y="188"/>
                      </a:cubicBezTo>
                      <a:cubicBezTo>
                        <a:pt x="183" y="188"/>
                        <a:pt x="182" y="187"/>
                        <a:pt x="180" y="187"/>
                      </a:cubicBezTo>
                      <a:cubicBezTo>
                        <a:pt x="180" y="187"/>
                        <a:pt x="180" y="188"/>
                        <a:pt x="180" y="188"/>
                      </a:cubicBezTo>
                      <a:cubicBezTo>
                        <a:pt x="180" y="188"/>
                        <a:pt x="180" y="188"/>
                        <a:pt x="179" y="188"/>
                      </a:cubicBezTo>
                      <a:cubicBezTo>
                        <a:pt x="179" y="187"/>
                        <a:pt x="179" y="187"/>
                        <a:pt x="179" y="186"/>
                      </a:cubicBezTo>
                      <a:cubicBezTo>
                        <a:pt x="178" y="186"/>
                        <a:pt x="177" y="186"/>
                        <a:pt x="177" y="186"/>
                      </a:cubicBezTo>
                      <a:cubicBezTo>
                        <a:pt x="177" y="186"/>
                        <a:pt x="177" y="185"/>
                        <a:pt x="177" y="185"/>
                      </a:cubicBezTo>
                      <a:cubicBezTo>
                        <a:pt x="175" y="186"/>
                        <a:pt x="174" y="186"/>
                        <a:pt x="172" y="187"/>
                      </a:cubicBezTo>
                      <a:cubicBezTo>
                        <a:pt x="172" y="187"/>
                        <a:pt x="172" y="186"/>
                        <a:pt x="170" y="186"/>
                      </a:cubicBezTo>
                      <a:cubicBezTo>
                        <a:pt x="170" y="186"/>
                        <a:pt x="170" y="187"/>
                        <a:pt x="170" y="187"/>
                      </a:cubicBezTo>
                      <a:cubicBezTo>
                        <a:pt x="169" y="187"/>
                        <a:pt x="167" y="187"/>
                        <a:pt x="166" y="187"/>
                      </a:cubicBezTo>
                      <a:cubicBezTo>
                        <a:pt x="166" y="187"/>
                        <a:pt x="166" y="188"/>
                        <a:pt x="166" y="188"/>
                      </a:cubicBezTo>
                      <a:cubicBezTo>
                        <a:pt x="166" y="188"/>
                        <a:pt x="165" y="188"/>
                        <a:pt x="165" y="188"/>
                      </a:cubicBezTo>
                      <a:cubicBezTo>
                        <a:pt x="165" y="188"/>
                        <a:pt x="164" y="186"/>
                        <a:pt x="162" y="187"/>
                      </a:cubicBezTo>
                      <a:cubicBezTo>
                        <a:pt x="162" y="187"/>
                        <a:pt x="162" y="188"/>
                        <a:pt x="162" y="188"/>
                      </a:cubicBezTo>
                      <a:cubicBezTo>
                        <a:pt x="161" y="188"/>
                        <a:pt x="160" y="188"/>
                        <a:pt x="160" y="188"/>
                      </a:cubicBezTo>
                      <a:cubicBezTo>
                        <a:pt x="160" y="188"/>
                        <a:pt x="160" y="188"/>
                        <a:pt x="160" y="189"/>
                      </a:cubicBezTo>
                      <a:cubicBezTo>
                        <a:pt x="159" y="188"/>
                        <a:pt x="158" y="188"/>
                        <a:pt x="157" y="188"/>
                      </a:cubicBezTo>
                      <a:cubicBezTo>
                        <a:pt x="157" y="188"/>
                        <a:pt x="157" y="188"/>
                        <a:pt x="157" y="189"/>
                      </a:cubicBezTo>
                      <a:cubicBezTo>
                        <a:pt x="154" y="190"/>
                        <a:pt x="152" y="190"/>
                        <a:pt x="150" y="191"/>
                      </a:cubicBezTo>
                      <a:cubicBezTo>
                        <a:pt x="149" y="192"/>
                        <a:pt x="149" y="193"/>
                        <a:pt x="149" y="195"/>
                      </a:cubicBezTo>
                      <a:cubicBezTo>
                        <a:pt x="147" y="195"/>
                        <a:pt x="146" y="196"/>
                        <a:pt x="144" y="196"/>
                      </a:cubicBezTo>
                      <a:cubicBezTo>
                        <a:pt x="144" y="196"/>
                        <a:pt x="144" y="197"/>
                        <a:pt x="144" y="197"/>
                      </a:cubicBezTo>
                      <a:cubicBezTo>
                        <a:pt x="141" y="197"/>
                        <a:pt x="139" y="196"/>
                        <a:pt x="136" y="196"/>
                      </a:cubicBezTo>
                      <a:cubicBezTo>
                        <a:pt x="136" y="196"/>
                        <a:pt x="136" y="197"/>
                        <a:pt x="136" y="197"/>
                      </a:cubicBezTo>
                      <a:cubicBezTo>
                        <a:pt x="133" y="198"/>
                        <a:pt x="132" y="199"/>
                        <a:pt x="129" y="199"/>
                      </a:cubicBezTo>
                      <a:cubicBezTo>
                        <a:pt x="128" y="201"/>
                        <a:pt x="128" y="201"/>
                        <a:pt x="126" y="201"/>
                      </a:cubicBezTo>
                      <a:cubicBezTo>
                        <a:pt x="126" y="202"/>
                        <a:pt x="126" y="202"/>
                        <a:pt x="126" y="202"/>
                      </a:cubicBezTo>
                      <a:cubicBezTo>
                        <a:pt x="125" y="203"/>
                        <a:pt x="124" y="201"/>
                        <a:pt x="122" y="201"/>
                      </a:cubicBezTo>
                      <a:cubicBezTo>
                        <a:pt x="122" y="202"/>
                        <a:pt x="122" y="202"/>
                        <a:pt x="122" y="202"/>
                      </a:cubicBezTo>
                      <a:cubicBezTo>
                        <a:pt x="119" y="202"/>
                        <a:pt x="116" y="202"/>
                        <a:pt x="112" y="201"/>
                      </a:cubicBezTo>
                      <a:cubicBezTo>
                        <a:pt x="112" y="200"/>
                        <a:pt x="111" y="198"/>
                        <a:pt x="111" y="197"/>
                      </a:cubicBezTo>
                      <a:cubicBezTo>
                        <a:pt x="107" y="197"/>
                        <a:pt x="108" y="197"/>
                        <a:pt x="104" y="197"/>
                      </a:cubicBezTo>
                      <a:cubicBezTo>
                        <a:pt x="103" y="199"/>
                        <a:pt x="102" y="200"/>
                        <a:pt x="100" y="201"/>
                      </a:cubicBezTo>
                      <a:cubicBezTo>
                        <a:pt x="99" y="201"/>
                        <a:pt x="99" y="202"/>
                        <a:pt x="99" y="203"/>
                      </a:cubicBezTo>
                      <a:cubicBezTo>
                        <a:pt x="98" y="203"/>
                        <a:pt x="96" y="203"/>
                        <a:pt x="95" y="203"/>
                      </a:cubicBezTo>
                      <a:cubicBezTo>
                        <a:pt x="95" y="204"/>
                        <a:pt x="95" y="204"/>
                        <a:pt x="95" y="204"/>
                      </a:cubicBezTo>
                      <a:cubicBezTo>
                        <a:pt x="95" y="204"/>
                        <a:pt x="95" y="204"/>
                        <a:pt x="94" y="204"/>
                      </a:cubicBezTo>
                      <a:cubicBezTo>
                        <a:pt x="94" y="204"/>
                        <a:pt x="94" y="203"/>
                        <a:pt x="93" y="202"/>
                      </a:cubicBezTo>
                      <a:cubicBezTo>
                        <a:pt x="89" y="201"/>
                        <a:pt x="87" y="204"/>
                        <a:pt x="83" y="202"/>
                      </a:cubicBezTo>
                      <a:cubicBezTo>
                        <a:pt x="83" y="202"/>
                        <a:pt x="83" y="201"/>
                        <a:pt x="82" y="201"/>
                      </a:cubicBezTo>
                      <a:cubicBezTo>
                        <a:pt x="81" y="200"/>
                        <a:pt x="83" y="201"/>
                        <a:pt x="82" y="201"/>
                      </a:cubicBezTo>
                      <a:cubicBezTo>
                        <a:pt x="81" y="201"/>
                        <a:pt x="80" y="201"/>
                        <a:pt x="80" y="201"/>
                      </a:cubicBezTo>
                      <a:cubicBezTo>
                        <a:pt x="79" y="202"/>
                        <a:pt x="79" y="203"/>
                        <a:pt x="79" y="204"/>
                      </a:cubicBezTo>
                      <a:cubicBezTo>
                        <a:pt x="79" y="204"/>
                        <a:pt x="78" y="204"/>
                        <a:pt x="78" y="204"/>
                      </a:cubicBezTo>
                      <a:cubicBezTo>
                        <a:pt x="77" y="206"/>
                        <a:pt x="76" y="207"/>
                        <a:pt x="75" y="210"/>
                      </a:cubicBezTo>
                      <a:cubicBezTo>
                        <a:pt x="75" y="210"/>
                        <a:pt x="74" y="210"/>
                        <a:pt x="73" y="210"/>
                      </a:cubicBezTo>
                      <a:cubicBezTo>
                        <a:pt x="73" y="211"/>
                        <a:pt x="73" y="213"/>
                        <a:pt x="73" y="215"/>
                      </a:cubicBezTo>
                      <a:cubicBezTo>
                        <a:pt x="71" y="215"/>
                        <a:pt x="63" y="217"/>
                        <a:pt x="63" y="217"/>
                      </a:cubicBezTo>
                      <a:cubicBezTo>
                        <a:pt x="62" y="216"/>
                        <a:pt x="61" y="214"/>
                        <a:pt x="60" y="213"/>
                      </a:cubicBezTo>
                      <a:cubicBezTo>
                        <a:pt x="58" y="213"/>
                        <a:pt x="57" y="213"/>
                        <a:pt x="55" y="212"/>
                      </a:cubicBezTo>
                      <a:cubicBezTo>
                        <a:pt x="54" y="210"/>
                        <a:pt x="53" y="207"/>
                        <a:pt x="53" y="204"/>
                      </a:cubicBezTo>
                      <a:cubicBezTo>
                        <a:pt x="53" y="203"/>
                        <a:pt x="53" y="201"/>
                        <a:pt x="53" y="200"/>
                      </a:cubicBezTo>
                      <a:cubicBezTo>
                        <a:pt x="53" y="200"/>
                        <a:pt x="53" y="200"/>
                        <a:pt x="53" y="200"/>
                      </a:cubicBezTo>
                      <a:cubicBezTo>
                        <a:pt x="53" y="200"/>
                        <a:pt x="53" y="200"/>
                        <a:pt x="53" y="201"/>
                      </a:cubicBezTo>
                      <a:cubicBezTo>
                        <a:pt x="51" y="200"/>
                        <a:pt x="50" y="200"/>
                        <a:pt x="49" y="200"/>
                      </a:cubicBezTo>
                      <a:cubicBezTo>
                        <a:pt x="48" y="200"/>
                        <a:pt x="48" y="200"/>
                        <a:pt x="47" y="201"/>
                      </a:cubicBezTo>
                      <a:cubicBezTo>
                        <a:pt x="47" y="200"/>
                        <a:pt x="47" y="200"/>
                        <a:pt x="47" y="200"/>
                      </a:cubicBezTo>
                      <a:cubicBezTo>
                        <a:pt x="47" y="200"/>
                        <a:pt x="47" y="200"/>
                        <a:pt x="46" y="200"/>
                      </a:cubicBezTo>
                      <a:cubicBezTo>
                        <a:pt x="46" y="200"/>
                        <a:pt x="46" y="201"/>
                        <a:pt x="44" y="201"/>
                      </a:cubicBezTo>
                      <a:cubicBezTo>
                        <a:pt x="42" y="200"/>
                        <a:pt x="39" y="198"/>
                        <a:pt x="36" y="197"/>
                      </a:cubicBezTo>
                      <a:cubicBezTo>
                        <a:pt x="36" y="196"/>
                        <a:pt x="36" y="195"/>
                        <a:pt x="35" y="194"/>
                      </a:cubicBezTo>
                      <a:cubicBezTo>
                        <a:pt x="34" y="195"/>
                        <a:pt x="32" y="195"/>
                        <a:pt x="31" y="195"/>
                      </a:cubicBezTo>
                      <a:cubicBezTo>
                        <a:pt x="30" y="191"/>
                        <a:pt x="29" y="194"/>
                        <a:pt x="28" y="192"/>
                      </a:cubicBezTo>
                      <a:cubicBezTo>
                        <a:pt x="28" y="192"/>
                        <a:pt x="29" y="190"/>
                        <a:pt x="29" y="189"/>
                      </a:cubicBezTo>
                      <a:cubicBezTo>
                        <a:pt x="29" y="189"/>
                        <a:pt x="28" y="189"/>
                        <a:pt x="28" y="189"/>
                      </a:cubicBezTo>
                      <a:cubicBezTo>
                        <a:pt x="28" y="188"/>
                        <a:pt x="29" y="189"/>
                        <a:pt x="29" y="188"/>
                      </a:cubicBezTo>
                      <a:cubicBezTo>
                        <a:pt x="28" y="186"/>
                        <a:pt x="28" y="184"/>
                        <a:pt x="27" y="182"/>
                      </a:cubicBezTo>
                      <a:cubicBezTo>
                        <a:pt x="26" y="182"/>
                        <a:pt x="24" y="182"/>
                        <a:pt x="22" y="182"/>
                      </a:cubicBezTo>
                      <a:cubicBezTo>
                        <a:pt x="22" y="181"/>
                        <a:pt x="22" y="180"/>
                        <a:pt x="22" y="179"/>
                      </a:cubicBezTo>
                      <a:cubicBezTo>
                        <a:pt x="19" y="178"/>
                        <a:pt x="17" y="177"/>
                        <a:pt x="15" y="179"/>
                      </a:cubicBezTo>
                      <a:cubicBezTo>
                        <a:pt x="15" y="178"/>
                        <a:pt x="15" y="178"/>
                        <a:pt x="15" y="177"/>
                      </a:cubicBezTo>
                      <a:cubicBezTo>
                        <a:pt x="14" y="177"/>
                        <a:pt x="13" y="178"/>
                        <a:pt x="13" y="178"/>
                      </a:cubicBezTo>
                      <a:cubicBezTo>
                        <a:pt x="13" y="177"/>
                        <a:pt x="13" y="177"/>
                        <a:pt x="13" y="176"/>
                      </a:cubicBezTo>
                      <a:cubicBezTo>
                        <a:pt x="12" y="176"/>
                        <a:pt x="11" y="177"/>
                        <a:pt x="10" y="177"/>
                      </a:cubicBezTo>
                      <a:cubicBezTo>
                        <a:pt x="10" y="177"/>
                        <a:pt x="10" y="176"/>
                        <a:pt x="10" y="176"/>
                      </a:cubicBezTo>
                      <a:cubicBezTo>
                        <a:pt x="10" y="176"/>
                        <a:pt x="11" y="176"/>
                        <a:pt x="11" y="176"/>
                      </a:cubicBezTo>
                      <a:cubicBezTo>
                        <a:pt x="11" y="176"/>
                        <a:pt x="11" y="175"/>
                        <a:pt x="11" y="175"/>
                      </a:cubicBezTo>
                      <a:cubicBezTo>
                        <a:pt x="13" y="174"/>
                        <a:pt x="14" y="176"/>
                        <a:pt x="15" y="176"/>
                      </a:cubicBezTo>
                      <a:cubicBezTo>
                        <a:pt x="15" y="176"/>
                        <a:pt x="15" y="175"/>
                        <a:pt x="15" y="175"/>
                      </a:cubicBezTo>
                      <a:cubicBezTo>
                        <a:pt x="16" y="175"/>
                        <a:pt x="16" y="174"/>
                        <a:pt x="18" y="174"/>
                      </a:cubicBezTo>
                      <a:cubicBezTo>
                        <a:pt x="18" y="173"/>
                        <a:pt x="18" y="172"/>
                        <a:pt x="18" y="171"/>
                      </a:cubicBezTo>
                      <a:cubicBezTo>
                        <a:pt x="17" y="170"/>
                        <a:pt x="16" y="170"/>
                        <a:pt x="15" y="170"/>
                      </a:cubicBezTo>
                      <a:cubicBezTo>
                        <a:pt x="16" y="169"/>
                        <a:pt x="16" y="167"/>
                        <a:pt x="16" y="166"/>
                      </a:cubicBezTo>
                      <a:cubicBezTo>
                        <a:pt x="16" y="166"/>
                        <a:pt x="16" y="166"/>
                        <a:pt x="15" y="166"/>
                      </a:cubicBezTo>
                      <a:cubicBezTo>
                        <a:pt x="14" y="162"/>
                        <a:pt x="15" y="160"/>
                        <a:pt x="15" y="156"/>
                      </a:cubicBezTo>
                      <a:cubicBezTo>
                        <a:pt x="15" y="156"/>
                        <a:pt x="14" y="156"/>
                        <a:pt x="13" y="155"/>
                      </a:cubicBezTo>
                      <a:cubicBezTo>
                        <a:pt x="11" y="154"/>
                        <a:pt x="9" y="153"/>
                        <a:pt x="5" y="153"/>
                      </a:cubicBezTo>
                      <a:cubicBezTo>
                        <a:pt x="5" y="154"/>
                        <a:pt x="5" y="155"/>
                        <a:pt x="5" y="155"/>
                      </a:cubicBezTo>
                      <a:cubicBezTo>
                        <a:pt x="3" y="155"/>
                        <a:pt x="2" y="154"/>
                        <a:pt x="2" y="151"/>
                      </a:cubicBezTo>
                      <a:cubicBezTo>
                        <a:pt x="2" y="151"/>
                        <a:pt x="2" y="151"/>
                        <a:pt x="3" y="151"/>
                      </a:cubicBezTo>
                      <a:cubicBezTo>
                        <a:pt x="3" y="150"/>
                        <a:pt x="3" y="149"/>
                        <a:pt x="3" y="148"/>
                      </a:cubicBezTo>
                      <a:cubicBezTo>
                        <a:pt x="2" y="148"/>
                        <a:pt x="2" y="148"/>
                        <a:pt x="1" y="148"/>
                      </a:cubicBezTo>
                      <a:cubicBezTo>
                        <a:pt x="1" y="146"/>
                        <a:pt x="0" y="145"/>
                        <a:pt x="0" y="144"/>
                      </a:cubicBezTo>
                      <a:cubicBezTo>
                        <a:pt x="0" y="144"/>
                        <a:pt x="1" y="144"/>
                        <a:pt x="1" y="144"/>
                      </a:cubicBezTo>
                      <a:cubicBezTo>
                        <a:pt x="1" y="144"/>
                        <a:pt x="1" y="143"/>
                        <a:pt x="1" y="143"/>
                      </a:cubicBezTo>
                      <a:cubicBezTo>
                        <a:pt x="2" y="142"/>
                        <a:pt x="3" y="142"/>
                        <a:pt x="4" y="142"/>
                      </a:cubicBezTo>
                      <a:cubicBezTo>
                        <a:pt x="4" y="140"/>
                        <a:pt x="4" y="139"/>
                        <a:pt x="4" y="138"/>
                      </a:cubicBezTo>
                      <a:cubicBezTo>
                        <a:pt x="3" y="138"/>
                        <a:pt x="3" y="138"/>
                        <a:pt x="3" y="138"/>
                      </a:cubicBezTo>
                      <a:cubicBezTo>
                        <a:pt x="3" y="138"/>
                        <a:pt x="3" y="137"/>
                        <a:pt x="3" y="137"/>
                      </a:cubicBezTo>
                      <a:cubicBezTo>
                        <a:pt x="3" y="137"/>
                        <a:pt x="3" y="137"/>
                        <a:pt x="4" y="137"/>
                      </a:cubicBezTo>
                      <a:cubicBezTo>
                        <a:pt x="4" y="136"/>
                        <a:pt x="4" y="135"/>
                        <a:pt x="5" y="133"/>
                      </a:cubicBezTo>
                      <a:cubicBezTo>
                        <a:pt x="5" y="133"/>
                        <a:pt x="6" y="133"/>
                        <a:pt x="7" y="133"/>
                      </a:cubicBezTo>
                      <a:cubicBezTo>
                        <a:pt x="7" y="133"/>
                        <a:pt x="8" y="134"/>
                        <a:pt x="9" y="133"/>
                      </a:cubicBezTo>
                      <a:cubicBezTo>
                        <a:pt x="9" y="133"/>
                        <a:pt x="10" y="132"/>
                        <a:pt x="10" y="132"/>
                      </a:cubicBezTo>
                      <a:cubicBezTo>
                        <a:pt x="12" y="130"/>
                        <a:pt x="13" y="130"/>
                        <a:pt x="15" y="130"/>
                      </a:cubicBezTo>
                      <a:cubicBezTo>
                        <a:pt x="15" y="129"/>
                        <a:pt x="15" y="129"/>
                        <a:pt x="15" y="128"/>
                      </a:cubicBezTo>
                      <a:cubicBezTo>
                        <a:pt x="17" y="128"/>
                        <a:pt x="18" y="128"/>
                        <a:pt x="20" y="128"/>
                      </a:cubicBezTo>
                      <a:cubicBezTo>
                        <a:pt x="20" y="128"/>
                        <a:pt x="22" y="125"/>
                        <a:pt x="23" y="125"/>
                      </a:cubicBezTo>
                      <a:cubicBezTo>
                        <a:pt x="23" y="126"/>
                        <a:pt x="23" y="126"/>
                        <a:pt x="23" y="126"/>
                      </a:cubicBezTo>
                      <a:cubicBezTo>
                        <a:pt x="23" y="126"/>
                        <a:pt x="23" y="126"/>
                        <a:pt x="24" y="126"/>
                      </a:cubicBezTo>
                      <a:cubicBezTo>
                        <a:pt x="24" y="128"/>
                        <a:pt x="24" y="129"/>
                        <a:pt x="24" y="131"/>
                      </a:cubicBezTo>
                      <a:cubicBezTo>
                        <a:pt x="24" y="130"/>
                        <a:pt x="25" y="130"/>
                        <a:pt x="26" y="130"/>
                      </a:cubicBezTo>
                      <a:cubicBezTo>
                        <a:pt x="26" y="130"/>
                        <a:pt x="26" y="130"/>
                        <a:pt x="26" y="131"/>
                      </a:cubicBezTo>
                      <a:cubicBezTo>
                        <a:pt x="27" y="131"/>
                        <a:pt x="27" y="131"/>
                        <a:pt x="27" y="131"/>
                      </a:cubicBezTo>
                      <a:cubicBezTo>
                        <a:pt x="27" y="130"/>
                        <a:pt x="27" y="130"/>
                        <a:pt x="27" y="130"/>
                      </a:cubicBezTo>
                      <a:cubicBezTo>
                        <a:pt x="29" y="129"/>
                        <a:pt x="29" y="129"/>
                        <a:pt x="31" y="129"/>
                      </a:cubicBezTo>
                      <a:cubicBezTo>
                        <a:pt x="31" y="129"/>
                        <a:pt x="31" y="128"/>
                        <a:pt x="31" y="128"/>
                      </a:cubicBezTo>
                      <a:cubicBezTo>
                        <a:pt x="31" y="128"/>
                        <a:pt x="33" y="129"/>
                        <a:pt x="34" y="129"/>
                      </a:cubicBezTo>
                      <a:cubicBezTo>
                        <a:pt x="35" y="126"/>
                        <a:pt x="36" y="126"/>
                        <a:pt x="36" y="123"/>
                      </a:cubicBezTo>
                      <a:cubicBezTo>
                        <a:pt x="37" y="123"/>
                        <a:pt x="37" y="123"/>
                        <a:pt x="38" y="123"/>
                      </a:cubicBezTo>
                      <a:cubicBezTo>
                        <a:pt x="38" y="120"/>
                        <a:pt x="38" y="120"/>
                        <a:pt x="39" y="119"/>
                      </a:cubicBezTo>
                      <a:cubicBezTo>
                        <a:pt x="44" y="120"/>
                        <a:pt x="51" y="120"/>
                        <a:pt x="54" y="119"/>
                      </a:cubicBezTo>
                      <a:cubicBezTo>
                        <a:pt x="55" y="118"/>
                        <a:pt x="55" y="117"/>
                        <a:pt x="55" y="116"/>
                      </a:cubicBezTo>
                      <a:cubicBezTo>
                        <a:pt x="56" y="116"/>
                        <a:pt x="56" y="116"/>
                        <a:pt x="57" y="116"/>
                      </a:cubicBezTo>
                      <a:cubicBezTo>
                        <a:pt x="57" y="115"/>
                        <a:pt x="57" y="114"/>
                        <a:pt x="57" y="114"/>
                      </a:cubicBezTo>
                      <a:cubicBezTo>
                        <a:pt x="59" y="113"/>
                        <a:pt x="59" y="113"/>
                        <a:pt x="61" y="113"/>
                      </a:cubicBezTo>
                      <a:cubicBezTo>
                        <a:pt x="61" y="112"/>
                        <a:pt x="61" y="112"/>
                        <a:pt x="61" y="112"/>
                      </a:cubicBezTo>
                      <a:cubicBezTo>
                        <a:pt x="61" y="112"/>
                        <a:pt x="62" y="112"/>
                        <a:pt x="63" y="112"/>
                      </a:cubicBezTo>
                      <a:cubicBezTo>
                        <a:pt x="63" y="111"/>
                        <a:pt x="63" y="111"/>
                        <a:pt x="63" y="110"/>
                      </a:cubicBezTo>
                      <a:cubicBezTo>
                        <a:pt x="65" y="110"/>
                        <a:pt x="66" y="109"/>
                        <a:pt x="67" y="109"/>
                      </a:cubicBezTo>
                      <a:cubicBezTo>
                        <a:pt x="67" y="109"/>
                        <a:pt x="67" y="108"/>
                        <a:pt x="67" y="108"/>
                      </a:cubicBezTo>
                      <a:cubicBezTo>
                        <a:pt x="69" y="108"/>
                        <a:pt x="71" y="108"/>
                        <a:pt x="73" y="108"/>
                      </a:cubicBezTo>
                      <a:cubicBezTo>
                        <a:pt x="73" y="107"/>
                        <a:pt x="73" y="106"/>
                        <a:pt x="73" y="105"/>
                      </a:cubicBezTo>
                      <a:cubicBezTo>
                        <a:pt x="74" y="105"/>
                        <a:pt x="74" y="105"/>
                        <a:pt x="74" y="105"/>
                      </a:cubicBezTo>
                      <a:cubicBezTo>
                        <a:pt x="74" y="105"/>
                        <a:pt x="74" y="105"/>
                        <a:pt x="74" y="104"/>
                      </a:cubicBezTo>
                      <a:cubicBezTo>
                        <a:pt x="76" y="104"/>
                        <a:pt x="78" y="104"/>
                        <a:pt x="80" y="104"/>
                      </a:cubicBezTo>
                      <a:cubicBezTo>
                        <a:pt x="80" y="103"/>
                        <a:pt x="80" y="101"/>
                        <a:pt x="80" y="100"/>
                      </a:cubicBezTo>
                      <a:cubicBezTo>
                        <a:pt x="80" y="100"/>
                        <a:pt x="79" y="100"/>
                        <a:pt x="79" y="98"/>
                      </a:cubicBezTo>
                      <a:cubicBezTo>
                        <a:pt x="79" y="98"/>
                        <a:pt x="79" y="98"/>
                        <a:pt x="80" y="98"/>
                      </a:cubicBezTo>
                      <a:cubicBezTo>
                        <a:pt x="80" y="98"/>
                        <a:pt x="80" y="97"/>
                        <a:pt x="80" y="96"/>
                      </a:cubicBezTo>
                      <a:cubicBezTo>
                        <a:pt x="78" y="96"/>
                        <a:pt x="79" y="96"/>
                        <a:pt x="78" y="95"/>
                      </a:cubicBezTo>
                      <a:cubicBezTo>
                        <a:pt x="78" y="95"/>
                        <a:pt x="79" y="95"/>
                        <a:pt x="79" y="95"/>
                      </a:cubicBezTo>
                      <a:cubicBezTo>
                        <a:pt x="79" y="95"/>
                        <a:pt x="79" y="94"/>
                        <a:pt x="79" y="93"/>
                      </a:cubicBezTo>
                      <a:cubicBezTo>
                        <a:pt x="81" y="93"/>
                        <a:pt x="82" y="92"/>
                        <a:pt x="83" y="92"/>
                      </a:cubicBezTo>
                      <a:cubicBezTo>
                        <a:pt x="82" y="91"/>
                        <a:pt x="83" y="91"/>
                        <a:pt x="82" y="91"/>
                      </a:cubicBezTo>
                      <a:cubicBezTo>
                        <a:pt x="82" y="90"/>
                        <a:pt x="82" y="90"/>
                        <a:pt x="82" y="89"/>
                      </a:cubicBezTo>
                      <a:cubicBezTo>
                        <a:pt x="83" y="89"/>
                        <a:pt x="85" y="88"/>
                        <a:pt x="86" y="88"/>
                      </a:cubicBezTo>
                      <a:cubicBezTo>
                        <a:pt x="86" y="88"/>
                        <a:pt x="86" y="88"/>
                        <a:pt x="86" y="87"/>
                      </a:cubicBezTo>
                      <a:cubicBezTo>
                        <a:pt x="86" y="87"/>
                        <a:pt x="84" y="85"/>
                        <a:pt x="84" y="85"/>
                      </a:cubicBezTo>
                      <a:cubicBezTo>
                        <a:pt x="84" y="84"/>
                        <a:pt x="86" y="84"/>
                        <a:pt x="85" y="83"/>
                      </a:cubicBezTo>
                      <a:cubicBezTo>
                        <a:pt x="85" y="83"/>
                        <a:pt x="85" y="83"/>
                        <a:pt x="84" y="83"/>
                      </a:cubicBezTo>
                      <a:cubicBezTo>
                        <a:pt x="84" y="82"/>
                        <a:pt x="84" y="82"/>
                        <a:pt x="84" y="81"/>
                      </a:cubicBezTo>
                      <a:cubicBezTo>
                        <a:pt x="84" y="81"/>
                        <a:pt x="84" y="81"/>
                        <a:pt x="83" y="81"/>
                      </a:cubicBezTo>
                      <a:cubicBezTo>
                        <a:pt x="83" y="80"/>
                        <a:pt x="83" y="79"/>
                        <a:pt x="83" y="78"/>
                      </a:cubicBezTo>
                      <a:cubicBezTo>
                        <a:pt x="83" y="78"/>
                        <a:pt x="83" y="78"/>
                        <a:pt x="82" y="78"/>
                      </a:cubicBezTo>
                      <a:cubicBezTo>
                        <a:pt x="81" y="74"/>
                        <a:pt x="81" y="71"/>
                        <a:pt x="81" y="66"/>
                      </a:cubicBezTo>
                      <a:cubicBezTo>
                        <a:pt x="81" y="66"/>
                        <a:pt x="82" y="66"/>
                        <a:pt x="82" y="66"/>
                      </a:cubicBezTo>
                      <a:cubicBezTo>
                        <a:pt x="82" y="65"/>
                        <a:pt x="82" y="65"/>
                        <a:pt x="82" y="65"/>
                      </a:cubicBezTo>
                      <a:cubicBezTo>
                        <a:pt x="81" y="64"/>
                        <a:pt x="81" y="64"/>
                        <a:pt x="81" y="63"/>
                      </a:cubicBezTo>
                      <a:cubicBezTo>
                        <a:pt x="79" y="63"/>
                        <a:pt x="78" y="63"/>
                        <a:pt x="76" y="63"/>
                      </a:cubicBezTo>
                      <a:cubicBezTo>
                        <a:pt x="76" y="62"/>
                        <a:pt x="76" y="62"/>
                        <a:pt x="76" y="61"/>
                      </a:cubicBezTo>
                      <a:cubicBezTo>
                        <a:pt x="83" y="59"/>
                        <a:pt x="90" y="58"/>
                        <a:pt x="97" y="56"/>
                      </a:cubicBezTo>
                      <a:cubicBezTo>
                        <a:pt x="98" y="59"/>
                        <a:pt x="98" y="59"/>
                        <a:pt x="101" y="59"/>
                      </a:cubicBezTo>
                      <a:cubicBezTo>
                        <a:pt x="101" y="59"/>
                        <a:pt x="101" y="59"/>
                        <a:pt x="101" y="58"/>
                      </a:cubicBezTo>
                      <a:cubicBezTo>
                        <a:pt x="101" y="58"/>
                        <a:pt x="102" y="58"/>
                        <a:pt x="102" y="58"/>
                      </a:cubicBezTo>
                      <a:cubicBezTo>
                        <a:pt x="102" y="58"/>
                        <a:pt x="102" y="58"/>
                        <a:pt x="102" y="57"/>
                      </a:cubicBezTo>
                      <a:cubicBezTo>
                        <a:pt x="104" y="57"/>
                        <a:pt x="104" y="60"/>
                        <a:pt x="106" y="59"/>
                      </a:cubicBezTo>
                      <a:cubicBezTo>
                        <a:pt x="106" y="59"/>
                        <a:pt x="106" y="59"/>
                        <a:pt x="106" y="58"/>
                      </a:cubicBezTo>
                      <a:cubicBezTo>
                        <a:pt x="107" y="58"/>
                        <a:pt x="107" y="57"/>
                        <a:pt x="108" y="56"/>
                      </a:cubicBezTo>
                      <a:cubicBezTo>
                        <a:pt x="108" y="56"/>
                        <a:pt x="108" y="55"/>
                        <a:pt x="108" y="55"/>
                      </a:cubicBezTo>
                      <a:cubicBezTo>
                        <a:pt x="106" y="54"/>
                        <a:pt x="105" y="53"/>
                        <a:pt x="103" y="53"/>
                      </a:cubicBezTo>
                      <a:cubicBezTo>
                        <a:pt x="104" y="51"/>
                        <a:pt x="105" y="49"/>
                        <a:pt x="105" y="47"/>
                      </a:cubicBezTo>
                      <a:cubicBezTo>
                        <a:pt x="105" y="47"/>
                        <a:pt x="106" y="47"/>
                        <a:pt x="106" y="47"/>
                      </a:cubicBezTo>
                      <a:cubicBezTo>
                        <a:pt x="106" y="46"/>
                        <a:pt x="106" y="44"/>
                        <a:pt x="106" y="43"/>
                      </a:cubicBezTo>
                      <a:cubicBezTo>
                        <a:pt x="106" y="43"/>
                        <a:pt x="107" y="43"/>
                        <a:pt x="107" y="43"/>
                      </a:cubicBezTo>
                      <a:cubicBezTo>
                        <a:pt x="107" y="42"/>
                        <a:pt x="108" y="40"/>
                        <a:pt x="108" y="39"/>
                      </a:cubicBezTo>
                      <a:cubicBezTo>
                        <a:pt x="108" y="39"/>
                        <a:pt x="108" y="39"/>
                        <a:pt x="109" y="39"/>
                      </a:cubicBezTo>
                      <a:cubicBezTo>
                        <a:pt x="110" y="36"/>
                        <a:pt x="111" y="32"/>
                        <a:pt x="112" y="28"/>
                      </a:cubicBezTo>
                      <a:cubicBezTo>
                        <a:pt x="114" y="29"/>
                        <a:pt x="116" y="30"/>
                        <a:pt x="118" y="30"/>
                      </a:cubicBezTo>
                      <a:cubicBezTo>
                        <a:pt x="118" y="30"/>
                        <a:pt x="118" y="31"/>
                        <a:pt x="118" y="31"/>
                      </a:cubicBezTo>
                      <a:cubicBezTo>
                        <a:pt x="122" y="31"/>
                        <a:pt x="127" y="32"/>
                        <a:pt x="131" y="32"/>
                      </a:cubicBezTo>
                      <a:cubicBezTo>
                        <a:pt x="132" y="33"/>
                        <a:pt x="132" y="34"/>
                        <a:pt x="132" y="35"/>
                      </a:cubicBezTo>
                      <a:cubicBezTo>
                        <a:pt x="136" y="33"/>
                        <a:pt x="137" y="31"/>
                        <a:pt x="142" y="31"/>
                      </a:cubicBezTo>
                      <a:cubicBezTo>
                        <a:pt x="142" y="30"/>
                        <a:pt x="142" y="29"/>
                        <a:pt x="142" y="28"/>
                      </a:cubicBezTo>
                      <a:cubicBezTo>
                        <a:pt x="143" y="28"/>
                        <a:pt x="144" y="28"/>
                        <a:pt x="144" y="28"/>
                      </a:cubicBezTo>
                      <a:cubicBezTo>
                        <a:pt x="144" y="25"/>
                        <a:pt x="143" y="23"/>
                        <a:pt x="142" y="20"/>
                      </a:cubicBezTo>
                      <a:cubicBezTo>
                        <a:pt x="143" y="17"/>
                        <a:pt x="144" y="14"/>
                        <a:pt x="144" y="11"/>
                      </a:cubicBezTo>
                      <a:cubicBezTo>
                        <a:pt x="148" y="11"/>
                        <a:pt x="151" y="10"/>
                        <a:pt x="155" y="9"/>
                      </a:cubicBezTo>
                      <a:cubicBezTo>
                        <a:pt x="156" y="7"/>
                        <a:pt x="156" y="7"/>
                        <a:pt x="157" y="5"/>
                      </a:cubicBezTo>
                      <a:cubicBezTo>
                        <a:pt x="157" y="5"/>
                        <a:pt x="157" y="5"/>
                        <a:pt x="158" y="5"/>
                      </a:cubicBezTo>
                      <a:cubicBezTo>
                        <a:pt x="157" y="4"/>
                        <a:pt x="156" y="3"/>
                        <a:pt x="156" y="2"/>
                      </a:cubicBezTo>
                      <a:cubicBezTo>
                        <a:pt x="157" y="2"/>
                        <a:pt x="158" y="1"/>
                        <a:pt x="160" y="1"/>
                      </a:cubicBezTo>
                      <a:cubicBezTo>
                        <a:pt x="160" y="1"/>
                        <a:pt x="160" y="1"/>
                        <a:pt x="160" y="0"/>
                      </a:cubicBezTo>
                      <a:cubicBezTo>
                        <a:pt x="161" y="0"/>
                        <a:pt x="162" y="1"/>
                        <a:pt x="162" y="1"/>
                      </a:cubicBezTo>
                      <a:cubicBezTo>
                        <a:pt x="164" y="1"/>
                        <a:pt x="166" y="1"/>
                        <a:pt x="16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" name="Freeform 5"/>
                <p:cNvSpPr/>
                <p:nvPr/>
              </p:nvSpPr>
              <p:spPr bwMode="auto">
                <a:xfrm>
                  <a:off x="10992340" y="2864298"/>
                  <a:ext cx="28575" cy="14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2">
                      <a:moveTo>
                        <a:pt x="0" y="0"/>
                      </a:moveTo>
                      <a:cubicBezTo>
                        <a:pt x="1" y="0"/>
                        <a:pt x="3" y="0"/>
                        <a:pt x="4" y="1"/>
                      </a:cubicBezTo>
                      <a:cubicBezTo>
                        <a:pt x="4" y="1"/>
                        <a:pt x="4" y="1"/>
                        <a:pt x="4" y="2"/>
                      </a:cubicBezTo>
                      <a:cubicBezTo>
                        <a:pt x="3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" name="Freeform 6"/>
                <p:cNvSpPr/>
                <p:nvPr/>
              </p:nvSpPr>
              <p:spPr bwMode="auto">
                <a:xfrm>
                  <a:off x="10878040" y="2928592"/>
                  <a:ext cx="792956" cy="5572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5" y="1"/>
                    </a:cxn>
                    <a:cxn ang="0">
                      <a:pos x="24" y="3"/>
                    </a:cxn>
                    <a:cxn ang="0">
                      <a:pos x="30" y="10"/>
                    </a:cxn>
                    <a:cxn ang="0">
                      <a:pos x="32" y="13"/>
                    </a:cxn>
                    <a:cxn ang="0">
                      <a:pos x="36" y="12"/>
                    </a:cxn>
                    <a:cxn ang="0">
                      <a:pos x="37" y="11"/>
                    </a:cxn>
                    <a:cxn ang="0">
                      <a:pos x="45" y="11"/>
                    </a:cxn>
                    <a:cxn ang="0">
                      <a:pos x="60" y="17"/>
                    </a:cxn>
                    <a:cxn ang="0">
                      <a:pos x="61" y="24"/>
                    </a:cxn>
                    <a:cxn ang="0">
                      <a:pos x="67" y="28"/>
                    </a:cxn>
                    <a:cxn ang="0">
                      <a:pos x="68" y="30"/>
                    </a:cxn>
                    <a:cxn ang="0">
                      <a:pos x="73" y="32"/>
                    </a:cxn>
                    <a:cxn ang="0">
                      <a:pos x="75" y="28"/>
                    </a:cxn>
                    <a:cxn ang="0">
                      <a:pos x="78" y="26"/>
                    </a:cxn>
                    <a:cxn ang="0">
                      <a:pos x="78" y="28"/>
                    </a:cxn>
                    <a:cxn ang="0">
                      <a:pos x="80" y="32"/>
                    </a:cxn>
                    <a:cxn ang="0">
                      <a:pos x="88" y="40"/>
                    </a:cxn>
                    <a:cxn ang="0">
                      <a:pos x="88" y="39"/>
                    </a:cxn>
                    <a:cxn ang="0">
                      <a:pos x="97" y="33"/>
                    </a:cxn>
                    <a:cxn ang="0">
                      <a:pos x="101" y="33"/>
                    </a:cxn>
                    <a:cxn ang="0">
                      <a:pos x="107" y="40"/>
                    </a:cxn>
                    <a:cxn ang="0">
                      <a:pos x="110" y="41"/>
                    </a:cxn>
                    <a:cxn ang="0">
                      <a:pos x="111" y="42"/>
                    </a:cxn>
                    <a:cxn ang="0">
                      <a:pos x="110" y="43"/>
                    </a:cxn>
                    <a:cxn ang="0">
                      <a:pos x="110" y="45"/>
                    </a:cxn>
                    <a:cxn ang="0">
                      <a:pos x="100" y="52"/>
                    </a:cxn>
                    <a:cxn ang="0">
                      <a:pos x="93" y="54"/>
                    </a:cxn>
                    <a:cxn ang="0">
                      <a:pos x="92" y="55"/>
                    </a:cxn>
                    <a:cxn ang="0">
                      <a:pos x="86" y="60"/>
                    </a:cxn>
                    <a:cxn ang="0">
                      <a:pos x="84" y="61"/>
                    </a:cxn>
                    <a:cxn ang="0">
                      <a:pos x="74" y="62"/>
                    </a:cxn>
                    <a:cxn ang="0">
                      <a:pos x="75" y="66"/>
                    </a:cxn>
                    <a:cxn ang="0">
                      <a:pos x="75" y="71"/>
                    </a:cxn>
                    <a:cxn ang="0">
                      <a:pos x="64" y="67"/>
                    </a:cxn>
                    <a:cxn ang="0">
                      <a:pos x="61" y="64"/>
                    </a:cxn>
                    <a:cxn ang="0">
                      <a:pos x="57" y="66"/>
                    </a:cxn>
                    <a:cxn ang="0">
                      <a:pos x="55" y="71"/>
                    </a:cxn>
                    <a:cxn ang="0">
                      <a:pos x="46" y="78"/>
                    </a:cxn>
                    <a:cxn ang="0">
                      <a:pos x="45" y="72"/>
                    </a:cxn>
                    <a:cxn ang="0">
                      <a:pos x="41" y="66"/>
                    </a:cxn>
                    <a:cxn ang="0">
                      <a:pos x="41" y="59"/>
                    </a:cxn>
                    <a:cxn ang="0">
                      <a:pos x="39" y="57"/>
                    </a:cxn>
                    <a:cxn ang="0">
                      <a:pos x="39" y="54"/>
                    </a:cxn>
                    <a:cxn ang="0">
                      <a:pos x="36" y="50"/>
                    </a:cxn>
                    <a:cxn ang="0">
                      <a:pos x="34" y="45"/>
                    </a:cxn>
                    <a:cxn ang="0">
                      <a:pos x="31" y="47"/>
                    </a:cxn>
                    <a:cxn ang="0">
                      <a:pos x="25" y="42"/>
                    </a:cxn>
                    <a:cxn ang="0">
                      <a:pos x="20" y="42"/>
                    </a:cxn>
                    <a:cxn ang="0">
                      <a:pos x="19" y="39"/>
                    </a:cxn>
                    <a:cxn ang="0">
                      <a:pos x="20" y="33"/>
                    </a:cxn>
                    <a:cxn ang="0">
                      <a:pos x="19" y="30"/>
                    </a:cxn>
                    <a:cxn ang="0">
                      <a:pos x="16" y="24"/>
                    </a:cxn>
                    <a:cxn ang="0">
                      <a:pos x="6" y="25"/>
                    </a:cxn>
                    <a:cxn ang="0">
                      <a:pos x="3" y="15"/>
                    </a:cxn>
                    <a:cxn ang="0">
                      <a:pos x="3" y="10"/>
                    </a:cxn>
                    <a:cxn ang="0">
                      <a:pos x="2" y="8"/>
                    </a:cxn>
                    <a:cxn ang="0">
                      <a:pos x="0" y="3"/>
                    </a:cxn>
                    <a:cxn ang="0">
                      <a:pos x="6" y="5"/>
                    </a:cxn>
                    <a:cxn ang="0">
                      <a:pos x="10" y="8"/>
                    </a:cxn>
                    <a:cxn ang="0">
                      <a:pos x="11" y="7"/>
                    </a:cxn>
                    <a:cxn ang="0">
                      <a:pos x="14" y="3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11" h="78">
                      <a:moveTo>
                        <a:pt x="15" y="0"/>
                      </a:moveTo>
                      <a:cubicBezTo>
                        <a:pt x="18" y="0"/>
                        <a:pt x="21" y="0"/>
                        <a:pt x="24" y="0"/>
                      </a:cubicBezTo>
                      <a:cubicBezTo>
                        <a:pt x="24" y="0"/>
                        <a:pt x="24" y="0"/>
                        <a:pt x="24" y="1"/>
                      </a:cubicBezTo>
                      <a:cubicBezTo>
                        <a:pt x="24" y="1"/>
                        <a:pt x="25" y="1"/>
                        <a:pt x="25" y="1"/>
                      </a:cubicBezTo>
                      <a:cubicBezTo>
                        <a:pt x="25" y="2"/>
                        <a:pt x="25" y="3"/>
                        <a:pt x="25" y="3"/>
                      </a:cubicBezTo>
                      <a:cubicBezTo>
                        <a:pt x="25" y="3"/>
                        <a:pt x="24" y="3"/>
                        <a:pt x="24" y="3"/>
                      </a:cubicBezTo>
                      <a:cubicBezTo>
                        <a:pt x="25" y="5"/>
                        <a:pt x="25" y="7"/>
                        <a:pt x="26" y="8"/>
                      </a:cubicBezTo>
                      <a:cubicBezTo>
                        <a:pt x="28" y="9"/>
                        <a:pt x="27" y="9"/>
                        <a:pt x="30" y="10"/>
                      </a:cubicBezTo>
                      <a:cubicBezTo>
                        <a:pt x="30" y="10"/>
                        <a:pt x="30" y="11"/>
                        <a:pt x="30" y="12"/>
                      </a:cubicBezTo>
                      <a:cubicBezTo>
                        <a:pt x="30" y="12"/>
                        <a:pt x="31" y="12"/>
                        <a:pt x="32" y="13"/>
                      </a:cubicBezTo>
                      <a:cubicBezTo>
                        <a:pt x="32" y="12"/>
                        <a:pt x="32" y="12"/>
                        <a:pt x="32" y="12"/>
                      </a:cubicBezTo>
                      <a:cubicBezTo>
                        <a:pt x="33" y="12"/>
                        <a:pt x="35" y="12"/>
                        <a:pt x="36" y="12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7" y="11"/>
                        <a:pt x="37" y="12"/>
                        <a:pt x="38" y="13"/>
                      </a:cubicBezTo>
                      <a:cubicBezTo>
                        <a:pt x="41" y="14"/>
                        <a:pt x="43" y="11"/>
                        <a:pt x="45" y="11"/>
                      </a:cubicBezTo>
                      <a:cubicBezTo>
                        <a:pt x="45" y="13"/>
                        <a:pt x="45" y="13"/>
                        <a:pt x="47" y="14"/>
                      </a:cubicBezTo>
                      <a:cubicBezTo>
                        <a:pt x="51" y="18"/>
                        <a:pt x="57" y="14"/>
                        <a:pt x="60" y="17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9"/>
                        <a:pt x="61" y="22"/>
                        <a:pt x="61" y="24"/>
                      </a:cubicBezTo>
                      <a:cubicBezTo>
                        <a:pt x="63" y="24"/>
                        <a:pt x="65" y="24"/>
                        <a:pt x="67" y="24"/>
                      </a:cubicBezTo>
                      <a:cubicBezTo>
                        <a:pt x="67" y="26"/>
                        <a:pt x="67" y="27"/>
                        <a:pt x="67" y="28"/>
                      </a:cubicBezTo>
                      <a:cubicBezTo>
                        <a:pt x="67" y="28"/>
                        <a:pt x="68" y="28"/>
                        <a:pt x="68" y="28"/>
                      </a:cubicBezTo>
                      <a:cubicBezTo>
                        <a:pt x="68" y="29"/>
                        <a:pt x="68" y="29"/>
                        <a:pt x="68" y="30"/>
                      </a:cubicBezTo>
                      <a:cubicBezTo>
                        <a:pt x="68" y="30"/>
                        <a:pt x="68" y="30"/>
                        <a:pt x="68" y="30"/>
                      </a:cubicBezTo>
                      <a:cubicBezTo>
                        <a:pt x="70" y="32"/>
                        <a:pt x="70" y="32"/>
                        <a:pt x="73" y="32"/>
                      </a:cubicBezTo>
                      <a:cubicBezTo>
                        <a:pt x="74" y="31"/>
                        <a:pt x="73" y="32"/>
                        <a:pt x="75" y="32"/>
                      </a:cubicBezTo>
                      <a:cubicBezTo>
                        <a:pt x="75" y="30"/>
                        <a:pt x="75" y="29"/>
                        <a:pt x="75" y="28"/>
                      </a:cubicBezTo>
                      <a:cubicBezTo>
                        <a:pt x="76" y="27"/>
                        <a:pt x="76" y="27"/>
                        <a:pt x="77" y="26"/>
                      </a:cubicBezTo>
                      <a:cubicBezTo>
                        <a:pt x="77" y="26"/>
                        <a:pt x="77" y="26"/>
                        <a:pt x="78" y="26"/>
                      </a:cubicBezTo>
                      <a:cubicBezTo>
                        <a:pt x="78" y="27"/>
                        <a:pt x="78" y="27"/>
                        <a:pt x="78" y="28"/>
                      </a:cubicBezTo>
                      <a:cubicBezTo>
                        <a:pt x="78" y="28"/>
                        <a:pt x="78" y="28"/>
                        <a:pt x="78" y="28"/>
                      </a:cubicBezTo>
                      <a:cubicBezTo>
                        <a:pt x="78" y="29"/>
                        <a:pt x="78" y="30"/>
                        <a:pt x="78" y="32"/>
                      </a:cubicBezTo>
                      <a:cubicBezTo>
                        <a:pt x="79" y="32"/>
                        <a:pt x="80" y="32"/>
                        <a:pt x="80" y="32"/>
                      </a:cubicBezTo>
                      <a:cubicBezTo>
                        <a:pt x="81" y="35"/>
                        <a:pt x="82" y="37"/>
                        <a:pt x="82" y="40"/>
                      </a:cubicBezTo>
                      <a:cubicBezTo>
                        <a:pt x="84" y="40"/>
                        <a:pt x="86" y="40"/>
                        <a:pt x="88" y="40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8" y="39"/>
                        <a:pt x="88" y="39"/>
                        <a:pt x="88" y="39"/>
                      </a:cubicBezTo>
                      <a:cubicBezTo>
                        <a:pt x="88" y="38"/>
                        <a:pt x="88" y="37"/>
                        <a:pt x="88" y="36"/>
                      </a:cubicBezTo>
                      <a:cubicBezTo>
                        <a:pt x="91" y="35"/>
                        <a:pt x="94" y="34"/>
                        <a:pt x="97" y="33"/>
                      </a:cubicBezTo>
                      <a:cubicBezTo>
                        <a:pt x="97" y="34"/>
                        <a:pt x="97" y="35"/>
                        <a:pt x="97" y="35"/>
                      </a:cubicBezTo>
                      <a:cubicBezTo>
                        <a:pt x="99" y="35"/>
                        <a:pt x="99" y="34"/>
                        <a:pt x="101" y="33"/>
                      </a:cubicBezTo>
                      <a:cubicBezTo>
                        <a:pt x="101" y="35"/>
                        <a:pt x="101" y="36"/>
                        <a:pt x="101" y="38"/>
                      </a:cubicBezTo>
                      <a:cubicBezTo>
                        <a:pt x="103" y="39"/>
                        <a:pt x="105" y="39"/>
                        <a:pt x="107" y="40"/>
                      </a:cubicBezTo>
                      <a:cubicBezTo>
                        <a:pt x="107" y="40"/>
                        <a:pt x="107" y="41"/>
                        <a:pt x="107" y="42"/>
                      </a:cubicBezTo>
                      <a:cubicBezTo>
                        <a:pt x="108" y="41"/>
                        <a:pt x="109" y="41"/>
                        <a:pt x="110" y="41"/>
                      </a:cubicBezTo>
                      <a:cubicBezTo>
                        <a:pt x="110" y="41"/>
                        <a:pt x="110" y="41"/>
                        <a:pt x="110" y="42"/>
                      </a:cubicBezTo>
                      <a:cubicBezTo>
                        <a:pt x="110" y="42"/>
                        <a:pt x="111" y="42"/>
                        <a:pt x="111" y="42"/>
                      </a:cubicBezTo>
                      <a:cubicBezTo>
                        <a:pt x="111" y="42"/>
                        <a:pt x="111" y="43"/>
                        <a:pt x="111" y="43"/>
                      </a:cubicBezTo>
                      <a:cubicBezTo>
                        <a:pt x="111" y="43"/>
                        <a:pt x="110" y="43"/>
                        <a:pt x="110" y="43"/>
                      </a:cubicBezTo>
                      <a:cubicBezTo>
                        <a:pt x="110" y="44"/>
                        <a:pt x="111" y="45"/>
                        <a:pt x="111" y="45"/>
                      </a:cubicBezTo>
                      <a:cubicBezTo>
                        <a:pt x="111" y="45"/>
                        <a:pt x="110" y="45"/>
                        <a:pt x="110" y="45"/>
                      </a:cubicBezTo>
                      <a:cubicBezTo>
                        <a:pt x="110" y="46"/>
                        <a:pt x="109" y="48"/>
                        <a:pt x="108" y="49"/>
                      </a:cubicBezTo>
                      <a:cubicBezTo>
                        <a:pt x="104" y="49"/>
                        <a:pt x="103" y="50"/>
                        <a:pt x="100" y="52"/>
                      </a:cubicBezTo>
                      <a:cubicBezTo>
                        <a:pt x="100" y="47"/>
                        <a:pt x="99" y="47"/>
                        <a:pt x="95" y="47"/>
                      </a:cubicBezTo>
                      <a:cubicBezTo>
                        <a:pt x="94" y="49"/>
                        <a:pt x="94" y="52"/>
                        <a:pt x="93" y="54"/>
                      </a:cubicBezTo>
                      <a:cubicBezTo>
                        <a:pt x="93" y="54"/>
                        <a:pt x="92" y="54"/>
                        <a:pt x="92" y="54"/>
                      </a:cubicBezTo>
                      <a:cubicBezTo>
                        <a:pt x="92" y="55"/>
                        <a:pt x="92" y="55"/>
                        <a:pt x="92" y="55"/>
                      </a:cubicBezTo>
                      <a:cubicBezTo>
                        <a:pt x="91" y="55"/>
                        <a:pt x="90" y="55"/>
                        <a:pt x="88" y="55"/>
                      </a:cubicBezTo>
                      <a:cubicBezTo>
                        <a:pt x="88" y="57"/>
                        <a:pt x="87" y="58"/>
                        <a:pt x="86" y="60"/>
                      </a:cubicBezTo>
                      <a:cubicBezTo>
                        <a:pt x="85" y="60"/>
                        <a:pt x="85" y="60"/>
                        <a:pt x="84" y="60"/>
                      </a:cubicBezTo>
                      <a:cubicBezTo>
                        <a:pt x="84" y="60"/>
                        <a:pt x="84" y="60"/>
                        <a:pt x="84" y="61"/>
                      </a:cubicBezTo>
                      <a:cubicBezTo>
                        <a:pt x="79" y="62"/>
                        <a:pt x="76" y="59"/>
                        <a:pt x="73" y="62"/>
                      </a:cubicBezTo>
                      <a:cubicBezTo>
                        <a:pt x="73" y="62"/>
                        <a:pt x="74" y="62"/>
                        <a:pt x="74" y="62"/>
                      </a:cubicBezTo>
                      <a:cubicBezTo>
                        <a:pt x="74" y="64"/>
                        <a:pt x="74" y="65"/>
                        <a:pt x="74" y="66"/>
                      </a:cubicBezTo>
                      <a:cubicBezTo>
                        <a:pt x="74" y="66"/>
                        <a:pt x="75" y="66"/>
                        <a:pt x="75" y="66"/>
                      </a:cubicBezTo>
                      <a:cubicBezTo>
                        <a:pt x="76" y="67"/>
                        <a:pt x="76" y="68"/>
                        <a:pt x="76" y="70"/>
                      </a:cubicBezTo>
                      <a:cubicBezTo>
                        <a:pt x="75" y="70"/>
                        <a:pt x="76" y="70"/>
                        <a:pt x="75" y="71"/>
                      </a:cubicBezTo>
                      <a:cubicBezTo>
                        <a:pt x="71" y="70"/>
                        <a:pt x="68" y="69"/>
                        <a:pt x="64" y="69"/>
                      </a:cubicBezTo>
                      <a:cubicBezTo>
                        <a:pt x="64" y="68"/>
                        <a:pt x="64" y="68"/>
                        <a:pt x="64" y="67"/>
                      </a:cubicBezTo>
                      <a:cubicBezTo>
                        <a:pt x="63" y="67"/>
                        <a:pt x="63" y="67"/>
                        <a:pt x="62" y="67"/>
                      </a:cubicBezTo>
                      <a:cubicBezTo>
                        <a:pt x="62" y="66"/>
                        <a:pt x="62" y="65"/>
                        <a:pt x="61" y="64"/>
                      </a:cubicBezTo>
                      <a:cubicBezTo>
                        <a:pt x="60" y="65"/>
                        <a:pt x="58" y="65"/>
                        <a:pt x="57" y="65"/>
                      </a:cubicBezTo>
                      <a:cubicBezTo>
                        <a:pt x="57" y="65"/>
                        <a:pt x="57" y="66"/>
                        <a:pt x="57" y="66"/>
                      </a:cubicBezTo>
                      <a:cubicBezTo>
                        <a:pt x="56" y="66"/>
                        <a:pt x="56" y="66"/>
                        <a:pt x="56" y="66"/>
                      </a:cubicBezTo>
                      <a:cubicBezTo>
                        <a:pt x="56" y="68"/>
                        <a:pt x="55" y="69"/>
                        <a:pt x="55" y="71"/>
                      </a:cubicBezTo>
                      <a:cubicBezTo>
                        <a:pt x="54" y="71"/>
                        <a:pt x="54" y="71"/>
                        <a:pt x="53" y="71"/>
                      </a:cubicBezTo>
                      <a:cubicBezTo>
                        <a:pt x="51" y="75"/>
                        <a:pt x="51" y="77"/>
                        <a:pt x="46" y="78"/>
                      </a:cubicBezTo>
                      <a:cubicBezTo>
                        <a:pt x="46" y="76"/>
                        <a:pt x="46" y="74"/>
                        <a:pt x="47" y="72"/>
                      </a:cubicBezTo>
                      <a:cubicBezTo>
                        <a:pt x="46" y="72"/>
                        <a:pt x="46" y="72"/>
                        <a:pt x="45" y="72"/>
                      </a:cubicBezTo>
                      <a:cubicBezTo>
                        <a:pt x="44" y="70"/>
                        <a:pt x="43" y="69"/>
                        <a:pt x="43" y="66"/>
                      </a:cubicBezTo>
                      <a:cubicBezTo>
                        <a:pt x="43" y="66"/>
                        <a:pt x="42" y="66"/>
                        <a:pt x="41" y="66"/>
                      </a:cubicBezTo>
                      <a:cubicBezTo>
                        <a:pt x="41" y="62"/>
                        <a:pt x="42" y="62"/>
                        <a:pt x="43" y="59"/>
                      </a:cubicBezTo>
                      <a:cubicBezTo>
                        <a:pt x="43" y="59"/>
                        <a:pt x="42" y="59"/>
                        <a:pt x="41" y="59"/>
                      </a:cubicBezTo>
                      <a:cubicBezTo>
                        <a:pt x="41" y="58"/>
                        <a:pt x="41" y="58"/>
                        <a:pt x="41" y="57"/>
                      </a:cubicBezTo>
                      <a:cubicBezTo>
                        <a:pt x="41" y="57"/>
                        <a:pt x="40" y="57"/>
                        <a:pt x="39" y="57"/>
                      </a:cubicBezTo>
                      <a:cubicBezTo>
                        <a:pt x="40" y="56"/>
                        <a:pt x="40" y="56"/>
                        <a:pt x="40" y="55"/>
                      </a:cubicBezTo>
                      <a:cubicBezTo>
                        <a:pt x="40" y="55"/>
                        <a:pt x="39" y="55"/>
                        <a:pt x="39" y="54"/>
                      </a:cubicBezTo>
                      <a:cubicBezTo>
                        <a:pt x="38" y="53"/>
                        <a:pt x="38" y="51"/>
                        <a:pt x="38" y="50"/>
                      </a:cubicBezTo>
                      <a:cubicBezTo>
                        <a:pt x="37" y="50"/>
                        <a:pt x="36" y="50"/>
                        <a:pt x="36" y="50"/>
                      </a:cubicBezTo>
                      <a:cubicBezTo>
                        <a:pt x="36" y="47"/>
                        <a:pt x="36" y="47"/>
                        <a:pt x="37" y="45"/>
                      </a:cubicBezTo>
                      <a:cubicBezTo>
                        <a:pt x="36" y="45"/>
                        <a:pt x="35" y="45"/>
                        <a:pt x="34" y="45"/>
                      </a:cubicBezTo>
                      <a:cubicBezTo>
                        <a:pt x="33" y="47"/>
                        <a:pt x="33" y="47"/>
                        <a:pt x="31" y="48"/>
                      </a:cubicBezTo>
                      <a:cubicBezTo>
                        <a:pt x="31" y="48"/>
                        <a:pt x="31" y="47"/>
                        <a:pt x="31" y="47"/>
                      </a:cubicBezTo>
                      <a:cubicBezTo>
                        <a:pt x="30" y="46"/>
                        <a:pt x="30" y="45"/>
                        <a:pt x="30" y="43"/>
                      </a:cubicBezTo>
                      <a:cubicBezTo>
                        <a:pt x="28" y="43"/>
                        <a:pt x="27" y="43"/>
                        <a:pt x="25" y="42"/>
                      </a:cubicBezTo>
                      <a:cubicBezTo>
                        <a:pt x="25" y="42"/>
                        <a:pt x="24" y="41"/>
                        <a:pt x="24" y="40"/>
                      </a:cubicBezTo>
                      <a:cubicBezTo>
                        <a:pt x="22" y="40"/>
                        <a:pt x="22" y="41"/>
                        <a:pt x="20" y="42"/>
                      </a:cubicBezTo>
                      <a:cubicBezTo>
                        <a:pt x="20" y="41"/>
                        <a:pt x="20" y="41"/>
                        <a:pt x="20" y="41"/>
                      </a:cubicBezTo>
                      <a:cubicBezTo>
                        <a:pt x="19" y="40"/>
                        <a:pt x="19" y="40"/>
                        <a:pt x="19" y="39"/>
                      </a:cubicBezTo>
                      <a:cubicBezTo>
                        <a:pt x="19" y="39"/>
                        <a:pt x="20" y="39"/>
                        <a:pt x="20" y="39"/>
                      </a:cubicBezTo>
                      <a:cubicBezTo>
                        <a:pt x="20" y="37"/>
                        <a:pt x="20" y="35"/>
                        <a:pt x="20" y="33"/>
                      </a:cubicBezTo>
                      <a:cubicBezTo>
                        <a:pt x="19" y="33"/>
                        <a:pt x="18" y="33"/>
                        <a:pt x="18" y="32"/>
                      </a:cubicBezTo>
                      <a:cubicBezTo>
                        <a:pt x="18" y="32"/>
                        <a:pt x="18" y="31"/>
                        <a:pt x="19" y="30"/>
                      </a:cubicBezTo>
                      <a:cubicBezTo>
                        <a:pt x="18" y="29"/>
                        <a:pt x="17" y="29"/>
                        <a:pt x="17" y="29"/>
                      </a:cubicBezTo>
                      <a:cubicBezTo>
                        <a:pt x="17" y="27"/>
                        <a:pt x="16" y="26"/>
                        <a:pt x="16" y="24"/>
                      </a:cubicBezTo>
                      <a:cubicBezTo>
                        <a:pt x="11" y="25"/>
                        <a:pt x="10" y="28"/>
                        <a:pt x="6" y="29"/>
                      </a:cubicBezTo>
                      <a:cubicBezTo>
                        <a:pt x="6" y="28"/>
                        <a:pt x="6" y="26"/>
                        <a:pt x="6" y="25"/>
                      </a:cubicBezTo>
                      <a:cubicBezTo>
                        <a:pt x="5" y="25"/>
                        <a:pt x="5" y="25"/>
                        <a:pt x="4" y="25"/>
                      </a:cubicBezTo>
                      <a:cubicBezTo>
                        <a:pt x="4" y="21"/>
                        <a:pt x="3" y="21"/>
                        <a:pt x="3" y="15"/>
                      </a:cubicBezTo>
                      <a:cubicBezTo>
                        <a:pt x="4" y="15"/>
                        <a:pt x="4" y="15"/>
                        <a:pt x="5" y="15"/>
                      </a:cubicBezTo>
                      <a:cubicBezTo>
                        <a:pt x="4" y="13"/>
                        <a:pt x="4" y="12"/>
                        <a:pt x="3" y="10"/>
                      </a:cubicBezTo>
                      <a:cubicBezTo>
                        <a:pt x="3" y="10"/>
                        <a:pt x="2" y="10"/>
                        <a:pt x="1" y="10"/>
                      </a:cubicBezTo>
                      <a:cubicBezTo>
                        <a:pt x="2" y="9"/>
                        <a:pt x="2" y="9"/>
                        <a:pt x="2" y="8"/>
                      </a:cubicBezTo>
                      <a:cubicBezTo>
                        <a:pt x="2" y="8"/>
                        <a:pt x="2" y="8"/>
                        <a:pt x="1" y="8"/>
                      </a:cubicBezTo>
                      <a:cubicBezTo>
                        <a:pt x="0" y="6"/>
                        <a:pt x="0" y="6"/>
                        <a:pt x="0" y="3"/>
                      </a:cubicBezTo>
                      <a:cubicBezTo>
                        <a:pt x="2" y="4"/>
                        <a:pt x="3" y="6"/>
                        <a:pt x="6" y="6"/>
                      </a:cubicBezTo>
                      <a:cubicBezTo>
                        <a:pt x="6" y="6"/>
                        <a:pt x="6" y="6"/>
                        <a:pt x="6" y="5"/>
                      </a:cubicBezTo>
                      <a:cubicBezTo>
                        <a:pt x="6" y="5"/>
                        <a:pt x="7" y="5"/>
                        <a:pt x="7" y="5"/>
                      </a:cubicBezTo>
                      <a:cubicBezTo>
                        <a:pt x="8" y="6"/>
                        <a:pt x="8" y="9"/>
                        <a:pt x="10" y="8"/>
                      </a:cubicBezTo>
                      <a:cubicBezTo>
                        <a:pt x="10" y="8"/>
                        <a:pt x="10" y="7"/>
                        <a:pt x="10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4"/>
                        <a:pt x="11" y="3"/>
                      </a:cubicBezTo>
                      <a:cubicBezTo>
                        <a:pt x="12" y="3"/>
                        <a:pt x="13" y="3"/>
                        <a:pt x="14" y="3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5" y="1"/>
                        <a:pt x="14" y="2"/>
                        <a:pt x="15" y="0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" name="Freeform 7"/>
                <p:cNvSpPr/>
                <p:nvPr/>
              </p:nvSpPr>
              <p:spPr bwMode="auto">
                <a:xfrm>
                  <a:off x="10620865" y="3228630"/>
                  <a:ext cx="585788" cy="450056"/>
                </a:xfrm>
                <a:custGeom>
                  <a:avLst/>
                  <a:gdLst/>
                  <a:ahLst/>
                  <a:cxnLst>
                    <a:cxn ang="0">
                      <a:pos x="65" y="4"/>
                    </a:cxn>
                    <a:cxn ang="0">
                      <a:pos x="65" y="7"/>
                    </a:cxn>
                    <a:cxn ang="0">
                      <a:pos x="66" y="8"/>
                    </a:cxn>
                    <a:cxn ang="0">
                      <a:pos x="71" y="4"/>
                    </a:cxn>
                    <a:cxn ang="0">
                      <a:pos x="73" y="9"/>
                    </a:cxn>
                    <a:cxn ang="0">
                      <a:pos x="76" y="16"/>
                    </a:cxn>
                    <a:cxn ang="0">
                      <a:pos x="77" y="19"/>
                    </a:cxn>
                    <a:cxn ang="0">
                      <a:pos x="76" y="19"/>
                    </a:cxn>
                    <a:cxn ang="0">
                      <a:pos x="78" y="25"/>
                    </a:cxn>
                    <a:cxn ang="0">
                      <a:pos x="67" y="45"/>
                    </a:cxn>
                    <a:cxn ang="0">
                      <a:pos x="57" y="51"/>
                    </a:cxn>
                    <a:cxn ang="0">
                      <a:pos x="56" y="52"/>
                    </a:cxn>
                    <a:cxn ang="0">
                      <a:pos x="51" y="54"/>
                    </a:cxn>
                    <a:cxn ang="0">
                      <a:pos x="39" y="60"/>
                    </a:cxn>
                    <a:cxn ang="0">
                      <a:pos x="37" y="62"/>
                    </a:cxn>
                    <a:cxn ang="0">
                      <a:pos x="35" y="62"/>
                    </a:cxn>
                    <a:cxn ang="0">
                      <a:pos x="37" y="58"/>
                    </a:cxn>
                    <a:cxn ang="0">
                      <a:pos x="34" y="58"/>
                    </a:cxn>
                    <a:cxn ang="0">
                      <a:pos x="33" y="56"/>
                    </a:cxn>
                    <a:cxn ang="0">
                      <a:pos x="36" y="51"/>
                    </a:cxn>
                    <a:cxn ang="0">
                      <a:pos x="38" y="48"/>
                    </a:cxn>
                    <a:cxn ang="0">
                      <a:pos x="40" y="41"/>
                    </a:cxn>
                    <a:cxn ang="0">
                      <a:pos x="36" y="37"/>
                    </a:cxn>
                    <a:cxn ang="0">
                      <a:pos x="35" y="37"/>
                    </a:cxn>
                    <a:cxn ang="0">
                      <a:pos x="27" y="36"/>
                    </a:cxn>
                    <a:cxn ang="0">
                      <a:pos x="24" y="39"/>
                    </a:cxn>
                    <a:cxn ang="0">
                      <a:pos x="23" y="40"/>
                    </a:cxn>
                    <a:cxn ang="0">
                      <a:pos x="19" y="46"/>
                    </a:cxn>
                    <a:cxn ang="0">
                      <a:pos x="8" y="40"/>
                    </a:cxn>
                    <a:cxn ang="0">
                      <a:pos x="4" y="39"/>
                    </a:cxn>
                    <a:cxn ang="0">
                      <a:pos x="3" y="39"/>
                    </a:cxn>
                    <a:cxn ang="0">
                      <a:pos x="0" y="37"/>
                    </a:cxn>
                    <a:cxn ang="0">
                      <a:pos x="6" y="30"/>
                    </a:cxn>
                    <a:cxn ang="0">
                      <a:pos x="7" y="29"/>
                    </a:cxn>
                    <a:cxn ang="0">
                      <a:pos x="6" y="25"/>
                    </a:cxn>
                    <a:cxn ang="0">
                      <a:pos x="7" y="20"/>
                    </a:cxn>
                    <a:cxn ang="0">
                      <a:pos x="11" y="17"/>
                    </a:cxn>
                    <a:cxn ang="0">
                      <a:pos x="16" y="25"/>
                    </a:cxn>
                    <a:cxn ang="0">
                      <a:pos x="20" y="18"/>
                    </a:cxn>
                    <a:cxn ang="0">
                      <a:pos x="30" y="13"/>
                    </a:cxn>
                    <a:cxn ang="0">
                      <a:pos x="36" y="12"/>
                    </a:cxn>
                    <a:cxn ang="0">
                      <a:pos x="43" y="8"/>
                    </a:cxn>
                    <a:cxn ang="0">
                      <a:pos x="44" y="9"/>
                    </a:cxn>
                    <a:cxn ang="0">
                      <a:pos x="49" y="9"/>
                    </a:cxn>
                    <a:cxn ang="0">
                      <a:pos x="52" y="8"/>
                    </a:cxn>
                    <a:cxn ang="0">
                      <a:pos x="53" y="7"/>
                    </a:cxn>
                    <a:cxn ang="0">
                      <a:pos x="54" y="6"/>
                    </a:cxn>
                    <a:cxn ang="0">
                      <a:pos x="56" y="6"/>
                    </a:cxn>
                    <a:cxn ang="0">
                      <a:pos x="57" y="5"/>
                    </a:cxn>
                    <a:cxn ang="0">
                      <a:pos x="65" y="2"/>
                    </a:cxn>
                  </a:cxnLst>
                  <a:rect l="0" t="0" r="r" b="b"/>
                  <a:pathLst>
                    <a:path w="82" h="63">
                      <a:moveTo>
                        <a:pt x="65" y="2"/>
                      </a:moveTo>
                      <a:cubicBezTo>
                        <a:pt x="65" y="3"/>
                        <a:pt x="65" y="3"/>
                        <a:pt x="65" y="4"/>
                      </a:cubicBezTo>
                      <a:cubicBezTo>
                        <a:pt x="65" y="4"/>
                        <a:pt x="65" y="4"/>
                        <a:pt x="66" y="4"/>
                      </a:cubicBezTo>
                      <a:cubicBezTo>
                        <a:pt x="65" y="5"/>
                        <a:pt x="65" y="6"/>
                        <a:pt x="65" y="7"/>
                      </a:cubicBezTo>
                      <a:cubicBezTo>
                        <a:pt x="65" y="7"/>
                        <a:pt x="65" y="7"/>
                        <a:pt x="66" y="7"/>
                      </a:cubicBezTo>
                      <a:cubicBezTo>
                        <a:pt x="66" y="7"/>
                        <a:pt x="66" y="7"/>
                        <a:pt x="66" y="8"/>
                      </a:cubicBezTo>
                      <a:cubicBezTo>
                        <a:pt x="66" y="8"/>
                        <a:pt x="67" y="8"/>
                        <a:pt x="68" y="8"/>
                      </a:cubicBezTo>
                      <a:cubicBezTo>
                        <a:pt x="69" y="6"/>
                        <a:pt x="70" y="5"/>
                        <a:pt x="71" y="4"/>
                      </a:cubicBezTo>
                      <a:cubicBezTo>
                        <a:pt x="71" y="6"/>
                        <a:pt x="71" y="7"/>
                        <a:pt x="71" y="9"/>
                      </a:cubicBezTo>
                      <a:cubicBezTo>
                        <a:pt x="72" y="9"/>
                        <a:pt x="72" y="9"/>
                        <a:pt x="73" y="9"/>
                      </a:cubicBezTo>
                      <a:cubicBezTo>
                        <a:pt x="73" y="12"/>
                        <a:pt x="74" y="12"/>
                        <a:pt x="75" y="16"/>
                      </a:cubicBezTo>
                      <a:cubicBezTo>
                        <a:pt x="75" y="16"/>
                        <a:pt x="76" y="16"/>
                        <a:pt x="76" y="16"/>
                      </a:cubicBezTo>
                      <a:cubicBezTo>
                        <a:pt x="76" y="17"/>
                        <a:pt x="76" y="18"/>
                        <a:pt x="76" y="19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19"/>
                        <a:pt x="77" y="19"/>
                        <a:pt x="76" y="19"/>
                      </a:cubicBezTo>
                      <a:cubicBezTo>
                        <a:pt x="76" y="21"/>
                        <a:pt x="76" y="23"/>
                        <a:pt x="76" y="25"/>
                      </a:cubicBezTo>
                      <a:cubicBezTo>
                        <a:pt x="77" y="25"/>
                        <a:pt x="78" y="25"/>
                        <a:pt x="78" y="25"/>
                      </a:cubicBezTo>
                      <a:cubicBezTo>
                        <a:pt x="79" y="32"/>
                        <a:pt x="82" y="31"/>
                        <a:pt x="79" y="39"/>
                      </a:cubicBezTo>
                      <a:cubicBezTo>
                        <a:pt x="75" y="40"/>
                        <a:pt x="71" y="42"/>
                        <a:pt x="67" y="45"/>
                      </a:cubicBezTo>
                      <a:cubicBezTo>
                        <a:pt x="66" y="47"/>
                        <a:pt x="64" y="49"/>
                        <a:pt x="63" y="51"/>
                      </a:cubicBezTo>
                      <a:cubicBezTo>
                        <a:pt x="61" y="51"/>
                        <a:pt x="59" y="51"/>
                        <a:pt x="57" y="51"/>
                      </a:cubicBezTo>
                      <a:cubicBezTo>
                        <a:pt x="57" y="51"/>
                        <a:pt x="57" y="51"/>
                        <a:pt x="57" y="50"/>
                      </a:cubicBezTo>
                      <a:cubicBezTo>
                        <a:pt x="57" y="49"/>
                        <a:pt x="56" y="52"/>
                        <a:pt x="56" y="52"/>
                      </a:cubicBezTo>
                      <a:cubicBezTo>
                        <a:pt x="55" y="52"/>
                        <a:pt x="53" y="52"/>
                        <a:pt x="52" y="51"/>
                      </a:cubicBezTo>
                      <a:cubicBezTo>
                        <a:pt x="52" y="52"/>
                        <a:pt x="51" y="53"/>
                        <a:pt x="51" y="54"/>
                      </a:cubicBezTo>
                      <a:cubicBezTo>
                        <a:pt x="46" y="54"/>
                        <a:pt x="44" y="57"/>
                        <a:pt x="39" y="58"/>
                      </a:cubicBezTo>
                      <a:cubicBezTo>
                        <a:pt x="39" y="59"/>
                        <a:pt x="39" y="60"/>
                        <a:pt x="39" y="60"/>
                      </a:cubicBezTo>
                      <a:cubicBezTo>
                        <a:pt x="39" y="60"/>
                        <a:pt x="38" y="60"/>
                        <a:pt x="37" y="60"/>
                      </a:cubicBezTo>
                      <a:cubicBezTo>
                        <a:pt x="37" y="61"/>
                        <a:pt x="37" y="61"/>
                        <a:pt x="37" y="62"/>
                      </a:cubicBezTo>
                      <a:cubicBezTo>
                        <a:pt x="37" y="62"/>
                        <a:pt x="36" y="63"/>
                        <a:pt x="35" y="63"/>
                      </a:cubicBezTo>
                      <a:cubicBezTo>
                        <a:pt x="35" y="63"/>
                        <a:pt x="35" y="62"/>
                        <a:pt x="35" y="62"/>
                      </a:cubicBezTo>
                      <a:cubicBezTo>
                        <a:pt x="34" y="61"/>
                        <a:pt x="34" y="62"/>
                        <a:pt x="34" y="60"/>
                      </a:cubicBezTo>
                      <a:cubicBezTo>
                        <a:pt x="35" y="60"/>
                        <a:pt x="36" y="59"/>
                        <a:pt x="37" y="58"/>
                      </a:cubicBezTo>
                      <a:cubicBezTo>
                        <a:pt x="37" y="58"/>
                        <a:pt x="37" y="58"/>
                        <a:pt x="37" y="58"/>
                      </a:cubicBezTo>
                      <a:cubicBezTo>
                        <a:pt x="36" y="58"/>
                        <a:pt x="35" y="58"/>
                        <a:pt x="34" y="58"/>
                      </a:cubicBezTo>
                      <a:cubicBezTo>
                        <a:pt x="33" y="59"/>
                        <a:pt x="34" y="58"/>
                        <a:pt x="32" y="58"/>
                      </a:cubicBezTo>
                      <a:cubicBezTo>
                        <a:pt x="32" y="58"/>
                        <a:pt x="33" y="57"/>
                        <a:pt x="33" y="56"/>
                      </a:cubicBezTo>
                      <a:cubicBezTo>
                        <a:pt x="33" y="55"/>
                        <a:pt x="32" y="53"/>
                        <a:pt x="32" y="52"/>
                      </a:cubicBezTo>
                      <a:cubicBezTo>
                        <a:pt x="32" y="51"/>
                        <a:pt x="35" y="52"/>
                        <a:pt x="36" y="51"/>
                      </a:cubicBezTo>
                      <a:cubicBezTo>
                        <a:pt x="36" y="50"/>
                        <a:pt x="36" y="49"/>
                        <a:pt x="37" y="48"/>
                      </a:cubicBezTo>
                      <a:cubicBezTo>
                        <a:pt x="37" y="48"/>
                        <a:pt x="38" y="48"/>
                        <a:pt x="38" y="48"/>
                      </a:cubicBezTo>
                      <a:cubicBezTo>
                        <a:pt x="40" y="46"/>
                        <a:pt x="41" y="44"/>
                        <a:pt x="41" y="41"/>
                      </a:cubicBezTo>
                      <a:cubicBezTo>
                        <a:pt x="41" y="41"/>
                        <a:pt x="40" y="41"/>
                        <a:pt x="40" y="41"/>
                      </a:cubicBezTo>
                      <a:cubicBezTo>
                        <a:pt x="40" y="40"/>
                        <a:pt x="40" y="39"/>
                        <a:pt x="40" y="39"/>
                      </a:cubicBezTo>
                      <a:cubicBezTo>
                        <a:pt x="38" y="38"/>
                        <a:pt x="38" y="37"/>
                        <a:pt x="36" y="37"/>
                      </a:cubicBezTo>
                      <a:cubicBezTo>
                        <a:pt x="36" y="36"/>
                        <a:pt x="36" y="35"/>
                        <a:pt x="36" y="35"/>
                      </a:cubicBezTo>
                      <a:cubicBezTo>
                        <a:pt x="35" y="36"/>
                        <a:pt x="35" y="35"/>
                        <a:pt x="35" y="37"/>
                      </a:cubicBezTo>
                      <a:cubicBezTo>
                        <a:pt x="33" y="36"/>
                        <a:pt x="29" y="34"/>
                        <a:pt x="27" y="35"/>
                      </a:cubicBezTo>
                      <a:cubicBezTo>
                        <a:pt x="27" y="35"/>
                        <a:pt x="27" y="35"/>
                        <a:pt x="27" y="36"/>
                      </a:cubicBezTo>
                      <a:cubicBezTo>
                        <a:pt x="27" y="36"/>
                        <a:pt x="26" y="36"/>
                        <a:pt x="26" y="36"/>
                      </a:cubicBezTo>
                      <a:cubicBezTo>
                        <a:pt x="25" y="37"/>
                        <a:pt x="24" y="38"/>
                        <a:pt x="24" y="39"/>
                      </a:cubicBezTo>
                      <a:cubicBezTo>
                        <a:pt x="24" y="39"/>
                        <a:pt x="23" y="39"/>
                        <a:pt x="23" y="39"/>
                      </a:cubicBezTo>
                      <a:cubicBezTo>
                        <a:pt x="23" y="39"/>
                        <a:pt x="23" y="40"/>
                        <a:pt x="23" y="40"/>
                      </a:cubicBezTo>
                      <a:cubicBezTo>
                        <a:pt x="22" y="41"/>
                        <a:pt x="21" y="42"/>
                        <a:pt x="19" y="43"/>
                      </a:cubicBezTo>
                      <a:cubicBezTo>
                        <a:pt x="19" y="44"/>
                        <a:pt x="19" y="45"/>
                        <a:pt x="19" y="46"/>
                      </a:cubicBezTo>
                      <a:cubicBezTo>
                        <a:pt x="17" y="47"/>
                        <a:pt x="14" y="48"/>
                        <a:pt x="11" y="48"/>
                      </a:cubicBezTo>
                      <a:cubicBezTo>
                        <a:pt x="10" y="46"/>
                        <a:pt x="9" y="43"/>
                        <a:pt x="8" y="40"/>
                      </a:cubicBezTo>
                      <a:cubicBezTo>
                        <a:pt x="7" y="41"/>
                        <a:pt x="6" y="41"/>
                        <a:pt x="5" y="41"/>
                      </a:cubicBezTo>
                      <a:cubicBezTo>
                        <a:pt x="4" y="40"/>
                        <a:pt x="4" y="39"/>
                        <a:pt x="4" y="39"/>
                      </a:cubicBezTo>
                      <a:cubicBezTo>
                        <a:pt x="4" y="39"/>
                        <a:pt x="3" y="39"/>
                        <a:pt x="3" y="39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2" y="39"/>
                        <a:pt x="2" y="39"/>
                        <a:pt x="1" y="39"/>
                      </a:cubicBezTo>
                      <a:cubicBezTo>
                        <a:pt x="1" y="38"/>
                        <a:pt x="1" y="37"/>
                        <a:pt x="0" y="37"/>
                      </a:cubicBezTo>
                      <a:cubicBezTo>
                        <a:pt x="3" y="35"/>
                        <a:pt x="2" y="34"/>
                        <a:pt x="4" y="31"/>
                      </a:cubicBezTo>
                      <a:cubicBezTo>
                        <a:pt x="4" y="31"/>
                        <a:pt x="5" y="31"/>
                        <a:pt x="6" y="30"/>
                      </a:cubicBezTo>
                      <a:cubicBezTo>
                        <a:pt x="6" y="30"/>
                        <a:pt x="6" y="29"/>
                        <a:pt x="6" y="29"/>
                      </a:cubicBezTo>
                      <a:cubicBezTo>
                        <a:pt x="6" y="29"/>
                        <a:pt x="6" y="29"/>
                        <a:pt x="7" y="29"/>
                      </a:cubicBezTo>
                      <a:cubicBezTo>
                        <a:pt x="7" y="27"/>
                        <a:pt x="7" y="26"/>
                        <a:pt x="7" y="25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6" y="23"/>
                        <a:pt x="6" y="22"/>
                        <a:pt x="6" y="20"/>
                      </a:cubicBezTo>
                      <a:cubicBezTo>
                        <a:pt x="6" y="20"/>
                        <a:pt x="6" y="20"/>
                        <a:pt x="7" y="20"/>
                      </a:cubicBezTo>
                      <a:cubicBezTo>
                        <a:pt x="6" y="19"/>
                        <a:pt x="6" y="17"/>
                        <a:pt x="6" y="16"/>
                      </a:cubicBezTo>
                      <a:cubicBezTo>
                        <a:pt x="8" y="16"/>
                        <a:pt x="9" y="16"/>
                        <a:pt x="11" y="17"/>
                      </a:cubicBezTo>
                      <a:cubicBezTo>
                        <a:pt x="12" y="19"/>
                        <a:pt x="13" y="22"/>
                        <a:pt x="14" y="25"/>
                      </a:cubicBezTo>
                      <a:cubicBezTo>
                        <a:pt x="14" y="25"/>
                        <a:pt x="15" y="25"/>
                        <a:pt x="16" y="25"/>
                      </a:cubicBezTo>
                      <a:cubicBezTo>
                        <a:pt x="16" y="19"/>
                        <a:pt x="19" y="22"/>
                        <a:pt x="20" y="19"/>
                      </a:cubicBezTo>
                      <a:cubicBezTo>
                        <a:pt x="20" y="19"/>
                        <a:pt x="20" y="18"/>
                        <a:pt x="20" y="18"/>
                      </a:cubicBezTo>
                      <a:cubicBezTo>
                        <a:pt x="23" y="17"/>
                        <a:pt x="26" y="16"/>
                        <a:pt x="28" y="16"/>
                      </a:cubicBezTo>
                      <a:cubicBezTo>
                        <a:pt x="29" y="15"/>
                        <a:pt x="30" y="14"/>
                        <a:pt x="30" y="13"/>
                      </a:cubicBezTo>
                      <a:cubicBezTo>
                        <a:pt x="32" y="13"/>
                        <a:pt x="33" y="14"/>
                        <a:pt x="35" y="14"/>
                      </a:cubicBezTo>
                      <a:cubicBezTo>
                        <a:pt x="35" y="13"/>
                        <a:pt x="35" y="13"/>
                        <a:pt x="36" y="12"/>
                      </a:cubicBezTo>
                      <a:cubicBezTo>
                        <a:pt x="38" y="11"/>
                        <a:pt x="39" y="11"/>
                        <a:pt x="43" y="10"/>
                      </a:cubicBezTo>
                      <a:cubicBezTo>
                        <a:pt x="43" y="10"/>
                        <a:pt x="43" y="9"/>
                        <a:pt x="43" y="8"/>
                      </a:cubicBezTo>
                      <a:cubicBezTo>
                        <a:pt x="43" y="8"/>
                        <a:pt x="43" y="8"/>
                        <a:pt x="44" y="8"/>
                      </a:cubicBezTo>
                      <a:cubicBezTo>
                        <a:pt x="44" y="8"/>
                        <a:pt x="44" y="8"/>
                        <a:pt x="44" y="9"/>
                      </a:cubicBezTo>
                      <a:cubicBezTo>
                        <a:pt x="46" y="9"/>
                        <a:pt x="47" y="9"/>
                        <a:pt x="49" y="10"/>
                      </a:cubicBezTo>
                      <a:cubicBezTo>
                        <a:pt x="49" y="9"/>
                        <a:pt x="49" y="9"/>
                        <a:pt x="49" y="9"/>
                      </a:cubicBezTo>
                      <a:cubicBezTo>
                        <a:pt x="50" y="9"/>
                        <a:pt x="51" y="9"/>
                        <a:pt x="52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2" y="8"/>
                        <a:pt x="53" y="8"/>
                        <a:pt x="53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3" y="7"/>
                        <a:pt x="52" y="7"/>
                        <a:pt x="52" y="7"/>
                      </a:cubicBezTo>
                      <a:cubicBezTo>
                        <a:pt x="51" y="5"/>
                        <a:pt x="53" y="6"/>
                        <a:pt x="54" y="6"/>
                      </a:cubicBezTo>
                      <a:cubicBezTo>
                        <a:pt x="55" y="5"/>
                        <a:pt x="54" y="5"/>
                        <a:pt x="56" y="5"/>
                      </a:cubicBezTo>
                      <a:cubicBezTo>
                        <a:pt x="56" y="5"/>
                        <a:pt x="56" y="6"/>
                        <a:pt x="56" y="6"/>
                      </a:cubicBezTo>
                      <a:cubicBezTo>
                        <a:pt x="57" y="6"/>
                        <a:pt x="56" y="5"/>
                        <a:pt x="56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9" y="3"/>
                        <a:pt x="57" y="2"/>
                        <a:pt x="59" y="0"/>
                      </a:cubicBezTo>
                      <a:cubicBezTo>
                        <a:pt x="60" y="1"/>
                        <a:pt x="62" y="2"/>
                        <a:pt x="65" y="2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" name="Freeform 8"/>
                <p:cNvSpPr/>
                <p:nvPr/>
              </p:nvSpPr>
              <p:spPr bwMode="auto">
                <a:xfrm>
                  <a:off x="8399159" y="3285780"/>
                  <a:ext cx="1350169" cy="1064419"/>
                </a:xfrm>
                <a:custGeom>
                  <a:avLst/>
                  <a:gdLst/>
                  <a:ahLst/>
                  <a:cxnLst>
                    <a:cxn ang="0">
                      <a:pos x="57" y="8"/>
                    </a:cxn>
                    <a:cxn ang="0">
                      <a:pos x="60" y="17"/>
                    </a:cxn>
                    <a:cxn ang="0">
                      <a:pos x="67" y="29"/>
                    </a:cxn>
                    <a:cxn ang="0">
                      <a:pos x="76" y="29"/>
                    </a:cxn>
                    <a:cxn ang="0">
                      <a:pos x="83" y="39"/>
                    </a:cxn>
                    <a:cxn ang="0">
                      <a:pos x="89" y="49"/>
                    </a:cxn>
                    <a:cxn ang="0">
                      <a:pos x="109" y="61"/>
                    </a:cxn>
                    <a:cxn ang="0">
                      <a:pos x="116" y="54"/>
                    </a:cxn>
                    <a:cxn ang="0">
                      <a:pos x="135" y="52"/>
                    </a:cxn>
                    <a:cxn ang="0">
                      <a:pos x="128" y="69"/>
                    </a:cxn>
                    <a:cxn ang="0">
                      <a:pos x="142" y="79"/>
                    </a:cxn>
                    <a:cxn ang="0">
                      <a:pos x="144" y="83"/>
                    </a:cxn>
                    <a:cxn ang="0">
                      <a:pos x="148" y="93"/>
                    </a:cxn>
                    <a:cxn ang="0">
                      <a:pos x="154" y="104"/>
                    </a:cxn>
                    <a:cxn ang="0">
                      <a:pos x="158" y="109"/>
                    </a:cxn>
                    <a:cxn ang="0">
                      <a:pos x="164" y="104"/>
                    </a:cxn>
                    <a:cxn ang="0">
                      <a:pos x="164" y="90"/>
                    </a:cxn>
                    <a:cxn ang="0">
                      <a:pos x="166" y="84"/>
                    </a:cxn>
                    <a:cxn ang="0">
                      <a:pos x="173" y="88"/>
                    </a:cxn>
                    <a:cxn ang="0">
                      <a:pos x="188" y="94"/>
                    </a:cxn>
                    <a:cxn ang="0">
                      <a:pos x="184" y="110"/>
                    </a:cxn>
                    <a:cxn ang="0">
                      <a:pos x="178" y="110"/>
                    </a:cxn>
                    <a:cxn ang="0">
                      <a:pos x="163" y="113"/>
                    </a:cxn>
                    <a:cxn ang="0">
                      <a:pos x="161" y="122"/>
                    </a:cxn>
                    <a:cxn ang="0">
                      <a:pos x="163" y="127"/>
                    </a:cxn>
                    <a:cxn ang="0">
                      <a:pos x="156" y="135"/>
                    </a:cxn>
                    <a:cxn ang="0">
                      <a:pos x="154" y="146"/>
                    </a:cxn>
                    <a:cxn ang="0">
                      <a:pos x="141" y="148"/>
                    </a:cxn>
                    <a:cxn ang="0">
                      <a:pos x="139" y="140"/>
                    </a:cxn>
                    <a:cxn ang="0">
                      <a:pos x="130" y="133"/>
                    </a:cxn>
                    <a:cxn ang="0">
                      <a:pos x="122" y="127"/>
                    </a:cxn>
                    <a:cxn ang="0">
                      <a:pos x="115" y="137"/>
                    </a:cxn>
                    <a:cxn ang="0">
                      <a:pos x="109" y="135"/>
                    </a:cxn>
                    <a:cxn ang="0">
                      <a:pos x="98" y="131"/>
                    </a:cxn>
                    <a:cxn ang="0">
                      <a:pos x="107" y="129"/>
                    </a:cxn>
                    <a:cxn ang="0">
                      <a:pos x="114" y="125"/>
                    </a:cxn>
                    <a:cxn ang="0">
                      <a:pos x="114" y="113"/>
                    </a:cxn>
                    <a:cxn ang="0">
                      <a:pos x="120" y="108"/>
                    </a:cxn>
                    <a:cxn ang="0">
                      <a:pos x="123" y="96"/>
                    </a:cxn>
                    <a:cxn ang="0">
                      <a:pos x="117" y="82"/>
                    </a:cxn>
                    <a:cxn ang="0">
                      <a:pos x="111" y="75"/>
                    </a:cxn>
                    <a:cxn ang="0">
                      <a:pos x="94" y="69"/>
                    </a:cxn>
                    <a:cxn ang="0">
                      <a:pos x="86" y="66"/>
                    </a:cxn>
                    <a:cxn ang="0">
                      <a:pos x="76" y="56"/>
                    </a:cxn>
                    <a:cxn ang="0">
                      <a:pos x="49" y="65"/>
                    </a:cxn>
                    <a:cxn ang="0">
                      <a:pos x="43" y="60"/>
                    </a:cxn>
                    <a:cxn ang="0">
                      <a:pos x="37" y="59"/>
                    </a:cxn>
                    <a:cxn ang="0">
                      <a:pos x="23" y="51"/>
                    </a:cxn>
                    <a:cxn ang="0">
                      <a:pos x="1" y="40"/>
                    </a:cxn>
                    <a:cxn ang="0">
                      <a:pos x="13" y="27"/>
                    </a:cxn>
                    <a:cxn ang="0">
                      <a:pos x="21" y="19"/>
                    </a:cxn>
                    <a:cxn ang="0">
                      <a:pos x="40" y="11"/>
                    </a:cxn>
                  </a:cxnLst>
                  <a:rect l="0" t="0" r="r" b="b"/>
                  <a:pathLst>
                    <a:path w="189" h="149">
                      <a:moveTo>
                        <a:pt x="53" y="1"/>
                      </a:moveTo>
                      <a:cubicBezTo>
                        <a:pt x="53" y="2"/>
                        <a:pt x="54" y="4"/>
                        <a:pt x="54" y="5"/>
                      </a:cubicBezTo>
                      <a:cubicBezTo>
                        <a:pt x="54" y="5"/>
                        <a:pt x="54" y="5"/>
                        <a:pt x="55" y="5"/>
                      </a:cubicBezTo>
                      <a:cubicBezTo>
                        <a:pt x="55" y="6"/>
                        <a:pt x="55" y="6"/>
                        <a:pt x="55" y="7"/>
                      </a:cubicBezTo>
                      <a:cubicBezTo>
                        <a:pt x="55" y="7"/>
                        <a:pt x="56" y="8"/>
                        <a:pt x="57" y="8"/>
                      </a:cubicBezTo>
                      <a:cubicBezTo>
                        <a:pt x="57" y="9"/>
                        <a:pt x="57" y="10"/>
                        <a:pt x="57" y="11"/>
                      </a:cubicBezTo>
                      <a:cubicBezTo>
                        <a:pt x="57" y="11"/>
                        <a:pt x="58" y="11"/>
                        <a:pt x="58" y="11"/>
                      </a:cubicBezTo>
                      <a:cubicBezTo>
                        <a:pt x="58" y="12"/>
                        <a:pt x="58" y="13"/>
                        <a:pt x="58" y="14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ubicBezTo>
                        <a:pt x="60" y="15"/>
                        <a:pt x="60" y="16"/>
                        <a:pt x="60" y="17"/>
                      </a:cubicBezTo>
                      <a:cubicBezTo>
                        <a:pt x="60" y="17"/>
                        <a:pt x="60" y="17"/>
                        <a:pt x="59" y="17"/>
                      </a:cubicBezTo>
                      <a:cubicBezTo>
                        <a:pt x="58" y="19"/>
                        <a:pt x="58" y="18"/>
                        <a:pt x="57" y="21"/>
                      </a:cubicBezTo>
                      <a:cubicBezTo>
                        <a:pt x="60" y="22"/>
                        <a:pt x="60" y="25"/>
                        <a:pt x="64" y="26"/>
                      </a:cubicBezTo>
                      <a:cubicBezTo>
                        <a:pt x="64" y="27"/>
                        <a:pt x="64" y="27"/>
                        <a:pt x="64" y="28"/>
                      </a:cubicBezTo>
                      <a:cubicBezTo>
                        <a:pt x="65" y="28"/>
                        <a:pt x="66" y="28"/>
                        <a:pt x="67" y="29"/>
                      </a:cubicBezTo>
                      <a:cubicBezTo>
                        <a:pt x="66" y="31"/>
                        <a:pt x="65" y="32"/>
                        <a:pt x="65" y="34"/>
                      </a:cubicBezTo>
                      <a:cubicBezTo>
                        <a:pt x="68" y="34"/>
                        <a:pt x="69" y="34"/>
                        <a:pt x="71" y="33"/>
                      </a:cubicBezTo>
                      <a:cubicBezTo>
                        <a:pt x="71" y="32"/>
                        <a:pt x="72" y="31"/>
                        <a:pt x="72" y="31"/>
                      </a:cubicBezTo>
                      <a:cubicBezTo>
                        <a:pt x="73" y="30"/>
                        <a:pt x="74" y="30"/>
                        <a:pt x="76" y="30"/>
                      </a:cubicBezTo>
                      <a:cubicBezTo>
                        <a:pt x="76" y="29"/>
                        <a:pt x="76" y="29"/>
                        <a:pt x="76" y="29"/>
                      </a:cubicBezTo>
                      <a:cubicBezTo>
                        <a:pt x="78" y="29"/>
                        <a:pt x="80" y="29"/>
                        <a:pt x="82" y="30"/>
                      </a:cubicBezTo>
                      <a:cubicBezTo>
                        <a:pt x="82" y="29"/>
                        <a:pt x="82" y="28"/>
                        <a:pt x="82" y="28"/>
                      </a:cubicBezTo>
                      <a:cubicBezTo>
                        <a:pt x="87" y="28"/>
                        <a:pt x="88" y="28"/>
                        <a:pt x="88" y="33"/>
                      </a:cubicBezTo>
                      <a:cubicBezTo>
                        <a:pt x="86" y="34"/>
                        <a:pt x="85" y="36"/>
                        <a:pt x="85" y="39"/>
                      </a:cubicBezTo>
                      <a:cubicBezTo>
                        <a:pt x="84" y="39"/>
                        <a:pt x="83" y="39"/>
                        <a:pt x="83" y="39"/>
                      </a:cubicBezTo>
                      <a:cubicBezTo>
                        <a:pt x="81" y="41"/>
                        <a:pt x="80" y="40"/>
                        <a:pt x="79" y="43"/>
                      </a:cubicBezTo>
                      <a:cubicBezTo>
                        <a:pt x="81" y="43"/>
                        <a:pt x="82" y="43"/>
                        <a:pt x="84" y="43"/>
                      </a:cubicBezTo>
                      <a:cubicBezTo>
                        <a:pt x="84" y="44"/>
                        <a:pt x="84" y="44"/>
                        <a:pt x="84" y="44"/>
                      </a:cubicBezTo>
                      <a:cubicBezTo>
                        <a:pt x="86" y="46"/>
                        <a:pt x="85" y="46"/>
                        <a:pt x="89" y="46"/>
                      </a:cubicBezTo>
                      <a:cubicBezTo>
                        <a:pt x="89" y="47"/>
                        <a:pt x="89" y="48"/>
                        <a:pt x="89" y="49"/>
                      </a:cubicBezTo>
                      <a:cubicBezTo>
                        <a:pt x="90" y="49"/>
                        <a:pt x="91" y="49"/>
                        <a:pt x="92" y="49"/>
                      </a:cubicBezTo>
                      <a:cubicBezTo>
                        <a:pt x="92" y="49"/>
                        <a:pt x="92" y="50"/>
                        <a:pt x="92" y="50"/>
                      </a:cubicBezTo>
                      <a:cubicBezTo>
                        <a:pt x="93" y="50"/>
                        <a:pt x="94" y="50"/>
                        <a:pt x="96" y="50"/>
                      </a:cubicBezTo>
                      <a:cubicBezTo>
                        <a:pt x="96" y="52"/>
                        <a:pt x="96" y="54"/>
                        <a:pt x="96" y="56"/>
                      </a:cubicBezTo>
                      <a:cubicBezTo>
                        <a:pt x="102" y="57"/>
                        <a:pt x="102" y="61"/>
                        <a:pt x="109" y="61"/>
                      </a:cubicBezTo>
                      <a:cubicBezTo>
                        <a:pt x="110" y="57"/>
                        <a:pt x="110" y="59"/>
                        <a:pt x="112" y="57"/>
                      </a:cubicBezTo>
                      <a:cubicBezTo>
                        <a:pt x="111" y="56"/>
                        <a:pt x="110" y="56"/>
                        <a:pt x="109" y="56"/>
                      </a:cubicBezTo>
                      <a:cubicBezTo>
                        <a:pt x="109" y="55"/>
                        <a:pt x="109" y="55"/>
                        <a:pt x="109" y="54"/>
                      </a:cubicBezTo>
                      <a:cubicBezTo>
                        <a:pt x="112" y="54"/>
                        <a:pt x="114" y="53"/>
                        <a:pt x="116" y="53"/>
                      </a:cubicBezTo>
                      <a:cubicBezTo>
                        <a:pt x="116" y="53"/>
                        <a:pt x="116" y="54"/>
                        <a:pt x="116" y="54"/>
                      </a:cubicBezTo>
                      <a:cubicBezTo>
                        <a:pt x="119" y="54"/>
                        <a:pt x="121" y="55"/>
                        <a:pt x="123" y="55"/>
                      </a:cubicBezTo>
                      <a:cubicBezTo>
                        <a:pt x="124" y="54"/>
                        <a:pt x="125" y="53"/>
                        <a:pt x="125" y="51"/>
                      </a:cubicBezTo>
                      <a:cubicBezTo>
                        <a:pt x="128" y="51"/>
                        <a:pt x="132" y="50"/>
                        <a:pt x="135" y="50"/>
                      </a:cubicBezTo>
                      <a:cubicBezTo>
                        <a:pt x="134" y="50"/>
                        <a:pt x="134" y="51"/>
                        <a:pt x="134" y="52"/>
                      </a:cubicBezTo>
                      <a:cubicBezTo>
                        <a:pt x="134" y="52"/>
                        <a:pt x="134" y="52"/>
                        <a:pt x="135" y="52"/>
                      </a:cubicBezTo>
                      <a:cubicBezTo>
                        <a:pt x="135" y="54"/>
                        <a:pt x="135" y="54"/>
                        <a:pt x="135" y="57"/>
                      </a:cubicBezTo>
                      <a:cubicBezTo>
                        <a:pt x="135" y="57"/>
                        <a:pt x="134" y="58"/>
                        <a:pt x="133" y="59"/>
                      </a:cubicBezTo>
                      <a:cubicBezTo>
                        <a:pt x="133" y="59"/>
                        <a:pt x="133" y="60"/>
                        <a:pt x="133" y="60"/>
                      </a:cubicBezTo>
                      <a:cubicBezTo>
                        <a:pt x="131" y="62"/>
                        <a:pt x="128" y="63"/>
                        <a:pt x="126" y="64"/>
                      </a:cubicBezTo>
                      <a:cubicBezTo>
                        <a:pt x="127" y="66"/>
                        <a:pt x="127" y="67"/>
                        <a:pt x="128" y="69"/>
                      </a:cubicBezTo>
                      <a:cubicBezTo>
                        <a:pt x="127" y="69"/>
                        <a:pt x="126" y="69"/>
                        <a:pt x="125" y="69"/>
                      </a:cubicBezTo>
                      <a:cubicBezTo>
                        <a:pt x="126" y="70"/>
                        <a:pt x="126" y="72"/>
                        <a:pt x="126" y="73"/>
                      </a:cubicBezTo>
                      <a:cubicBezTo>
                        <a:pt x="129" y="74"/>
                        <a:pt x="132" y="76"/>
                        <a:pt x="134" y="78"/>
                      </a:cubicBezTo>
                      <a:cubicBezTo>
                        <a:pt x="134" y="78"/>
                        <a:pt x="134" y="79"/>
                        <a:pt x="135" y="79"/>
                      </a:cubicBezTo>
                      <a:cubicBezTo>
                        <a:pt x="137" y="81"/>
                        <a:pt x="140" y="79"/>
                        <a:pt x="142" y="79"/>
                      </a:cubicBezTo>
                      <a:cubicBezTo>
                        <a:pt x="142" y="80"/>
                        <a:pt x="142" y="80"/>
                        <a:pt x="142" y="80"/>
                      </a:cubicBezTo>
                      <a:cubicBezTo>
                        <a:pt x="141" y="80"/>
                        <a:pt x="141" y="80"/>
                        <a:pt x="141" y="80"/>
                      </a:cubicBezTo>
                      <a:cubicBezTo>
                        <a:pt x="141" y="81"/>
                        <a:pt x="141" y="82"/>
                        <a:pt x="141" y="83"/>
                      </a:cubicBezTo>
                      <a:cubicBezTo>
                        <a:pt x="142" y="83"/>
                        <a:pt x="143" y="82"/>
                        <a:pt x="144" y="82"/>
                      </a:cubicBezTo>
                      <a:cubicBezTo>
                        <a:pt x="144" y="82"/>
                        <a:pt x="144" y="83"/>
                        <a:pt x="144" y="83"/>
                      </a:cubicBezTo>
                      <a:cubicBezTo>
                        <a:pt x="146" y="84"/>
                        <a:pt x="145" y="85"/>
                        <a:pt x="148" y="86"/>
                      </a:cubicBezTo>
                      <a:cubicBezTo>
                        <a:pt x="148" y="86"/>
                        <a:pt x="148" y="87"/>
                        <a:pt x="148" y="88"/>
                      </a:cubicBezTo>
                      <a:cubicBezTo>
                        <a:pt x="148" y="88"/>
                        <a:pt x="149" y="88"/>
                        <a:pt x="149" y="88"/>
                      </a:cubicBezTo>
                      <a:cubicBezTo>
                        <a:pt x="149" y="89"/>
                        <a:pt x="148" y="87"/>
                        <a:pt x="148" y="89"/>
                      </a:cubicBezTo>
                      <a:cubicBezTo>
                        <a:pt x="148" y="90"/>
                        <a:pt x="148" y="92"/>
                        <a:pt x="148" y="93"/>
                      </a:cubicBezTo>
                      <a:cubicBezTo>
                        <a:pt x="149" y="93"/>
                        <a:pt x="149" y="93"/>
                        <a:pt x="150" y="93"/>
                      </a:cubicBezTo>
                      <a:cubicBezTo>
                        <a:pt x="151" y="99"/>
                        <a:pt x="150" y="97"/>
                        <a:pt x="149" y="102"/>
                      </a:cubicBezTo>
                      <a:cubicBezTo>
                        <a:pt x="150" y="103"/>
                        <a:pt x="151" y="103"/>
                        <a:pt x="152" y="104"/>
                      </a:cubicBezTo>
                      <a:cubicBezTo>
                        <a:pt x="152" y="104"/>
                        <a:pt x="152" y="105"/>
                        <a:pt x="152" y="105"/>
                      </a:cubicBezTo>
                      <a:cubicBezTo>
                        <a:pt x="152" y="105"/>
                        <a:pt x="153" y="104"/>
                        <a:pt x="154" y="104"/>
                      </a:cubicBezTo>
                      <a:cubicBezTo>
                        <a:pt x="154" y="105"/>
                        <a:pt x="154" y="105"/>
                        <a:pt x="154" y="106"/>
                      </a:cubicBezTo>
                      <a:cubicBezTo>
                        <a:pt x="154" y="106"/>
                        <a:pt x="154" y="106"/>
                        <a:pt x="154" y="106"/>
                      </a:cubicBezTo>
                      <a:cubicBezTo>
                        <a:pt x="155" y="107"/>
                        <a:pt x="155" y="108"/>
                        <a:pt x="155" y="108"/>
                      </a:cubicBezTo>
                      <a:cubicBezTo>
                        <a:pt x="156" y="108"/>
                        <a:pt x="157" y="108"/>
                        <a:pt x="158" y="108"/>
                      </a:cubicBezTo>
                      <a:cubicBezTo>
                        <a:pt x="158" y="109"/>
                        <a:pt x="158" y="109"/>
                        <a:pt x="158" y="109"/>
                      </a:cubicBezTo>
                      <a:cubicBezTo>
                        <a:pt x="159" y="109"/>
                        <a:pt x="159" y="109"/>
                        <a:pt x="160" y="108"/>
                      </a:cubicBezTo>
                      <a:cubicBezTo>
                        <a:pt x="161" y="109"/>
                        <a:pt x="160" y="112"/>
                        <a:pt x="163" y="111"/>
                      </a:cubicBezTo>
                      <a:cubicBezTo>
                        <a:pt x="163" y="111"/>
                        <a:pt x="163" y="111"/>
                        <a:pt x="163" y="110"/>
                      </a:cubicBezTo>
                      <a:cubicBezTo>
                        <a:pt x="163" y="110"/>
                        <a:pt x="163" y="110"/>
                        <a:pt x="164" y="110"/>
                      </a:cubicBezTo>
                      <a:cubicBezTo>
                        <a:pt x="164" y="108"/>
                        <a:pt x="164" y="106"/>
                        <a:pt x="164" y="104"/>
                      </a:cubicBezTo>
                      <a:cubicBezTo>
                        <a:pt x="165" y="104"/>
                        <a:pt x="167" y="105"/>
                        <a:pt x="168" y="105"/>
                      </a:cubicBezTo>
                      <a:cubicBezTo>
                        <a:pt x="169" y="104"/>
                        <a:pt x="168" y="105"/>
                        <a:pt x="169" y="104"/>
                      </a:cubicBezTo>
                      <a:cubicBezTo>
                        <a:pt x="169" y="102"/>
                        <a:pt x="169" y="99"/>
                        <a:pt x="169" y="97"/>
                      </a:cubicBezTo>
                      <a:cubicBezTo>
                        <a:pt x="167" y="96"/>
                        <a:pt x="166" y="96"/>
                        <a:pt x="164" y="95"/>
                      </a:cubicBezTo>
                      <a:cubicBezTo>
                        <a:pt x="164" y="93"/>
                        <a:pt x="164" y="92"/>
                        <a:pt x="164" y="90"/>
                      </a:cubicBezTo>
                      <a:cubicBezTo>
                        <a:pt x="164" y="90"/>
                        <a:pt x="165" y="90"/>
                        <a:pt x="165" y="89"/>
                      </a:cubicBezTo>
                      <a:cubicBezTo>
                        <a:pt x="165" y="89"/>
                        <a:pt x="165" y="88"/>
                        <a:pt x="165" y="88"/>
                      </a:cubicBezTo>
                      <a:cubicBezTo>
                        <a:pt x="166" y="88"/>
                        <a:pt x="166" y="88"/>
                        <a:pt x="166" y="88"/>
                      </a:cubicBezTo>
                      <a:cubicBezTo>
                        <a:pt x="167" y="87"/>
                        <a:pt x="164" y="86"/>
                        <a:pt x="165" y="84"/>
                      </a:cubicBezTo>
                      <a:cubicBezTo>
                        <a:pt x="166" y="84"/>
                        <a:pt x="166" y="84"/>
                        <a:pt x="166" y="84"/>
                      </a:cubicBezTo>
                      <a:cubicBezTo>
                        <a:pt x="166" y="84"/>
                        <a:pt x="166" y="85"/>
                        <a:pt x="166" y="85"/>
                      </a:cubicBezTo>
                      <a:cubicBezTo>
                        <a:pt x="168" y="85"/>
                        <a:pt x="170" y="84"/>
                        <a:pt x="172" y="84"/>
                      </a:cubicBezTo>
                      <a:cubicBezTo>
                        <a:pt x="172" y="84"/>
                        <a:pt x="172" y="85"/>
                        <a:pt x="172" y="85"/>
                      </a:cubicBezTo>
                      <a:cubicBezTo>
                        <a:pt x="172" y="85"/>
                        <a:pt x="172" y="85"/>
                        <a:pt x="173" y="85"/>
                      </a:cubicBezTo>
                      <a:cubicBezTo>
                        <a:pt x="173" y="86"/>
                        <a:pt x="173" y="87"/>
                        <a:pt x="173" y="88"/>
                      </a:cubicBezTo>
                      <a:cubicBezTo>
                        <a:pt x="175" y="88"/>
                        <a:pt x="177" y="88"/>
                        <a:pt x="179" y="89"/>
                      </a:cubicBezTo>
                      <a:cubicBezTo>
                        <a:pt x="179" y="89"/>
                        <a:pt x="179" y="89"/>
                        <a:pt x="179" y="89"/>
                      </a:cubicBezTo>
                      <a:cubicBezTo>
                        <a:pt x="181" y="91"/>
                        <a:pt x="181" y="92"/>
                        <a:pt x="185" y="92"/>
                      </a:cubicBezTo>
                      <a:cubicBezTo>
                        <a:pt x="185" y="93"/>
                        <a:pt x="185" y="93"/>
                        <a:pt x="185" y="94"/>
                      </a:cubicBezTo>
                      <a:cubicBezTo>
                        <a:pt x="186" y="94"/>
                        <a:pt x="187" y="94"/>
                        <a:pt x="188" y="94"/>
                      </a:cubicBezTo>
                      <a:cubicBezTo>
                        <a:pt x="188" y="94"/>
                        <a:pt x="188" y="95"/>
                        <a:pt x="188" y="95"/>
                      </a:cubicBezTo>
                      <a:cubicBezTo>
                        <a:pt x="188" y="95"/>
                        <a:pt x="189" y="95"/>
                        <a:pt x="189" y="95"/>
                      </a:cubicBezTo>
                      <a:cubicBezTo>
                        <a:pt x="189" y="97"/>
                        <a:pt x="189" y="98"/>
                        <a:pt x="189" y="100"/>
                      </a:cubicBezTo>
                      <a:cubicBezTo>
                        <a:pt x="186" y="102"/>
                        <a:pt x="188" y="106"/>
                        <a:pt x="188" y="109"/>
                      </a:cubicBezTo>
                      <a:cubicBezTo>
                        <a:pt x="187" y="110"/>
                        <a:pt x="187" y="110"/>
                        <a:pt x="184" y="110"/>
                      </a:cubicBezTo>
                      <a:cubicBezTo>
                        <a:pt x="184" y="110"/>
                        <a:pt x="184" y="110"/>
                        <a:pt x="184" y="109"/>
                      </a:cubicBezTo>
                      <a:cubicBezTo>
                        <a:pt x="184" y="109"/>
                        <a:pt x="184" y="109"/>
                        <a:pt x="183" y="109"/>
                      </a:cubicBezTo>
                      <a:cubicBezTo>
                        <a:pt x="183" y="110"/>
                        <a:pt x="183" y="110"/>
                        <a:pt x="183" y="110"/>
                      </a:cubicBezTo>
                      <a:cubicBezTo>
                        <a:pt x="181" y="111"/>
                        <a:pt x="179" y="110"/>
                        <a:pt x="178" y="109"/>
                      </a:cubicBezTo>
                      <a:cubicBezTo>
                        <a:pt x="178" y="110"/>
                        <a:pt x="178" y="110"/>
                        <a:pt x="178" y="110"/>
                      </a:cubicBezTo>
                      <a:cubicBezTo>
                        <a:pt x="178" y="110"/>
                        <a:pt x="177" y="110"/>
                        <a:pt x="177" y="110"/>
                      </a:cubicBezTo>
                      <a:cubicBezTo>
                        <a:pt x="177" y="111"/>
                        <a:pt x="177" y="112"/>
                        <a:pt x="177" y="113"/>
                      </a:cubicBezTo>
                      <a:cubicBezTo>
                        <a:pt x="178" y="114"/>
                        <a:pt x="178" y="114"/>
                        <a:pt x="179" y="115"/>
                      </a:cubicBezTo>
                      <a:cubicBezTo>
                        <a:pt x="176" y="115"/>
                        <a:pt x="174" y="115"/>
                        <a:pt x="171" y="115"/>
                      </a:cubicBezTo>
                      <a:cubicBezTo>
                        <a:pt x="169" y="112"/>
                        <a:pt x="166" y="113"/>
                        <a:pt x="163" y="113"/>
                      </a:cubicBezTo>
                      <a:cubicBezTo>
                        <a:pt x="163" y="114"/>
                        <a:pt x="163" y="115"/>
                        <a:pt x="163" y="117"/>
                      </a:cubicBezTo>
                      <a:cubicBezTo>
                        <a:pt x="163" y="117"/>
                        <a:pt x="163" y="117"/>
                        <a:pt x="164" y="117"/>
                      </a:cubicBezTo>
                      <a:cubicBezTo>
                        <a:pt x="164" y="117"/>
                        <a:pt x="164" y="117"/>
                        <a:pt x="164" y="118"/>
                      </a:cubicBezTo>
                      <a:cubicBezTo>
                        <a:pt x="163" y="118"/>
                        <a:pt x="163" y="118"/>
                        <a:pt x="163" y="118"/>
                      </a:cubicBezTo>
                      <a:cubicBezTo>
                        <a:pt x="162" y="119"/>
                        <a:pt x="161" y="119"/>
                        <a:pt x="161" y="122"/>
                      </a:cubicBezTo>
                      <a:cubicBezTo>
                        <a:pt x="162" y="122"/>
                        <a:pt x="163" y="122"/>
                        <a:pt x="164" y="122"/>
                      </a:cubicBezTo>
                      <a:cubicBezTo>
                        <a:pt x="164" y="123"/>
                        <a:pt x="164" y="123"/>
                        <a:pt x="164" y="124"/>
                      </a:cubicBezTo>
                      <a:cubicBezTo>
                        <a:pt x="165" y="125"/>
                        <a:pt x="165" y="124"/>
                        <a:pt x="165" y="125"/>
                      </a:cubicBezTo>
                      <a:cubicBezTo>
                        <a:pt x="164" y="125"/>
                        <a:pt x="164" y="125"/>
                        <a:pt x="163" y="125"/>
                      </a:cubicBezTo>
                      <a:cubicBezTo>
                        <a:pt x="163" y="125"/>
                        <a:pt x="163" y="126"/>
                        <a:pt x="163" y="127"/>
                      </a:cubicBezTo>
                      <a:cubicBezTo>
                        <a:pt x="163" y="127"/>
                        <a:pt x="164" y="127"/>
                        <a:pt x="164" y="127"/>
                      </a:cubicBezTo>
                      <a:cubicBezTo>
                        <a:pt x="163" y="130"/>
                        <a:pt x="162" y="131"/>
                        <a:pt x="164" y="135"/>
                      </a:cubicBezTo>
                      <a:cubicBezTo>
                        <a:pt x="163" y="135"/>
                        <a:pt x="162" y="135"/>
                        <a:pt x="161" y="135"/>
                      </a:cubicBezTo>
                      <a:cubicBezTo>
                        <a:pt x="161" y="135"/>
                        <a:pt x="161" y="135"/>
                        <a:pt x="161" y="136"/>
                      </a:cubicBezTo>
                      <a:cubicBezTo>
                        <a:pt x="160" y="136"/>
                        <a:pt x="158" y="134"/>
                        <a:pt x="156" y="135"/>
                      </a:cubicBezTo>
                      <a:cubicBezTo>
                        <a:pt x="156" y="135"/>
                        <a:pt x="156" y="135"/>
                        <a:pt x="156" y="136"/>
                      </a:cubicBezTo>
                      <a:cubicBezTo>
                        <a:pt x="155" y="137"/>
                        <a:pt x="155" y="138"/>
                        <a:pt x="154" y="138"/>
                      </a:cubicBezTo>
                      <a:cubicBezTo>
                        <a:pt x="155" y="141"/>
                        <a:pt x="156" y="141"/>
                        <a:pt x="156" y="145"/>
                      </a:cubicBezTo>
                      <a:cubicBezTo>
                        <a:pt x="155" y="145"/>
                        <a:pt x="154" y="145"/>
                        <a:pt x="154" y="145"/>
                      </a:cubicBezTo>
                      <a:cubicBezTo>
                        <a:pt x="154" y="145"/>
                        <a:pt x="154" y="145"/>
                        <a:pt x="154" y="146"/>
                      </a:cubicBezTo>
                      <a:cubicBezTo>
                        <a:pt x="153" y="146"/>
                        <a:pt x="152" y="145"/>
                        <a:pt x="150" y="145"/>
                      </a:cubicBezTo>
                      <a:cubicBezTo>
                        <a:pt x="150" y="146"/>
                        <a:pt x="150" y="147"/>
                        <a:pt x="150" y="148"/>
                      </a:cubicBezTo>
                      <a:cubicBezTo>
                        <a:pt x="148" y="149"/>
                        <a:pt x="145" y="149"/>
                        <a:pt x="143" y="149"/>
                      </a:cubicBezTo>
                      <a:cubicBezTo>
                        <a:pt x="143" y="149"/>
                        <a:pt x="143" y="149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ubicBezTo>
                        <a:pt x="141" y="148"/>
                        <a:pt x="141" y="148"/>
                        <a:pt x="141" y="147"/>
                      </a:cubicBezTo>
                      <a:cubicBezTo>
                        <a:pt x="140" y="147"/>
                        <a:pt x="139" y="147"/>
                        <a:pt x="138" y="147"/>
                      </a:cubicBezTo>
                      <a:cubicBezTo>
                        <a:pt x="139" y="145"/>
                        <a:pt x="139" y="145"/>
                        <a:pt x="139" y="143"/>
                      </a:cubicBezTo>
                      <a:cubicBezTo>
                        <a:pt x="139" y="143"/>
                        <a:pt x="138" y="142"/>
                        <a:pt x="138" y="140"/>
                      </a:cubicBezTo>
                      <a:cubicBezTo>
                        <a:pt x="138" y="140"/>
                        <a:pt x="139" y="140"/>
                        <a:pt x="139" y="140"/>
                      </a:cubicBezTo>
                      <a:cubicBezTo>
                        <a:pt x="139" y="140"/>
                        <a:pt x="139" y="139"/>
                        <a:pt x="139" y="138"/>
                      </a:cubicBezTo>
                      <a:cubicBezTo>
                        <a:pt x="135" y="137"/>
                        <a:pt x="138" y="137"/>
                        <a:pt x="135" y="135"/>
                      </a:cubicBezTo>
                      <a:cubicBezTo>
                        <a:pt x="135" y="134"/>
                        <a:pt x="135" y="134"/>
                        <a:pt x="135" y="134"/>
                      </a:cubicBezTo>
                      <a:cubicBezTo>
                        <a:pt x="134" y="134"/>
                        <a:pt x="132" y="134"/>
                        <a:pt x="130" y="134"/>
                      </a:cubicBezTo>
                      <a:cubicBezTo>
                        <a:pt x="130" y="134"/>
                        <a:pt x="130" y="133"/>
                        <a:pt x="130" y="133"/>
                      </a:cubicBezTo>
                      <a:cubicBezTo>
                        <a:pt x="129" y="132"/>
                        <a:pt x="130" y="134"/>
                        <a:pt x="129" y="134"/>
                      </a:cubicBezTo>
                      <a:cubicBezTo>
                        <a:pt x="128" y="135"/>
                        <a:pt x="128" y="132"/>
                        <a:pt x="128" y="132"/>
                      </a:cubicBezTo>
                      <a:cubicBezTo>
                        <a:pt x="127" y="132"/>
                        <a:pt x="126" y="132"/>
                        <a:pt x="125" y="132"/>
                      </a:cubicBezTo>
                      <a:cubicBezTo>
                        <a:pt x="124" y="129"/>
                        <a:pt x="124" y="130"/>
                        <a:pt x="125" y="127"/>
                      </a:cubicBezTo>
                      <a:cubicBezTo>
                        <a:pt x="124" y="127"/>
                        <a:pt x="123" y="127"/>
                        <a:pt x="122" y="127"/>
                      </a:cubicBezTo>
                      <a:cubicBezTo>
                        <a:pt x="122" y="126"/>
                        <a:pt x="122" y="125"/>
                        <a:pt x="122" y="125"/>
                      </a:cubicBezTo>
                      <a:cubicBezTo>
                        <a:pt x="117" y="125"/>
                        <a:pt x="118" y="126"/>
                        <a:pt x="115" y="127"/>
                      </a:cubicBezTo>
                      <a:cubicBezTo>
                        <a:pt x="115" y="128"/>
                        <a:pt x="115" y="129"/>
                        <a:pt x="115" y="129"/>
                      </a:cubicBezTo>
                      <a:cubicBezTo>
                        <a:pt x="113" y="129"/>
                        <a:pt x="112" y="129"/>
                        <a:pt x="111" y="129"/>
                      </a:cubicBezTo>
                      <a:cubicBezTo>
                        <a:pt x="112" y="133"/>
                        <a:pt x="114" y="134"/>
                        <a:pt x="115" y="137"/>
                      </a:cubicBezTo>
                      <a:cubicBezTo>
                        <a:pt x="111" y="139"/>
                        <a:pt x="114" y="138"/>
                        <a:pt x="112" y="140"/>
                      </a:cubicBezTo>
                      <a:cubicBezTo>
                        <a:pt x="111" y="141"/>
                        <a:pt x="109" y="141"/>
                        <a:pt x="108" y="142"/>
                      </a:cubicBezTo>
                      <a:cubicBezTo>
                        <a:pt x="108" y="141"/>
                        <a:pt x="108" y="141"/>
                        <a:pt x="108" y="140"/>
                      </a:cubicBezTo>
                      <a:cubicBezTo>
                        <a:pt x="109" y="140"/>
                        <a:pt x="109" y="140"/>
                        <a:pt x="109" y="140"/>
                      </a:cubicBezTo>
                      <a:cubicBezTo>
                        <a:pt x="110" y="138"/>
                        <a:pt x="109" y="136"/>
                        <a:pt x="109" y="135"/>
                      </a:cubicBezTo>
                      <a:cubicBezTo>
                        <a:pt x="107" y="135"/>
                        <a:pt x="107" y="136"/>
                        <a:pt x="106" y="137"/>
                      </a:cubicBezTo>
                      <a:cubicBezTo>
                        <a:pt x="105" y="134"/>
                        <a:pt x="105" y="134"/>
                        <a:pt x="105" y="133"/>
                      </a:cubicBezTo>
                      <a:cubicBezTo>
                        <a:pt x="103" y="133"/>
                        <a:pt x="102" y="134"/>
                        <a:pt x="100" y="134"/>
                      </a:cubicBezTo>
                      <a:cubicBezTo>
                        <a:pt x="100" y="133"/>
                        <a:pt x="100" y="132"/>
                        <a:pt x="100" y="131"/>
                      </a:cubicBezTo>
                      <a:cubicBezTo>
                        <a:pt x="99" y="131"/>
                        <a:pt x="99" y="131"/>
                        <a:pt x="98" y="131"/>
                      </a:cubicBezTo>
                      <a:cubicBezTo>
                        <a:pt x="98" y="131"/>
                        <a:pt x="98" y="130"/>
                        <a:pt x="98" y="129"/>
                      </a:cubicBezTo>
                      <a:cubicBezTo>
                        <a:pt x="98" y="129"/>
                        <a:pt x="97" y="129"/>
                        <a:pt x="96" y="128"/>
                      </a:cubicBezTo>
                      <a:cubicBezTo>
                        <a:pt x="96" y="127"/>
                        <a:pt x="96" y="126"/>
                        <a:pt x="96" y="125"/>
                      </a:cubicBezTo>
                      <a:cubicBezTo>
                        <a:pt x="98" y="125"/>
                        <a:pt x="99" y="125"/>
                        <a:pt x="100" y="125"/>
                      </a:cubicBezTo>
                      <a:cubicBezTo>
                        <a:pt x="103" y="126"/>
                        <a:pt x="105" y="128"/>
                        <a:pt x="107" y="129"/>
                      </a:cubicBezTo>
                      <a:cubicBezTo>
                        <a:pt x="108" y="129"/>
                        <a:pt x="108" y="128"/>
                        <a:pt x="108" y="127"/>
                      </a:cubicBezTo>
                      <a:cubicBezTo>
                        <a:pt x="109" y="128"/>
                        <a:pt x="109" y="128"/>
                        <a:pt x="110" y="128"/>
                      </a:cubicBezTo>
                      <a:cubicBezTo>
                        <a:pt x="110" y="128"/>
                        <a:pt x="110" y="128"/>
                        <a:pt x="110" y="127"/>
                      </a:cubicBezTo>
                      <a:cubicBezTo>
                        <a:pt x="111" y="126"/>
                        <a:pt x="110" y="127"/>
                        <a:pt x="111" y="126"/>
                      </a:cubicBezTo>
                      <a:cubicBezTo>
                        <a:pt x="112" y="125"/>
                        <a:pt x="113" y="125"/>
                        <a:pt x="114" y="125"/>
                      </a:cubicBezTo>
                      <a:cubicBezTo>
                        <a:pt x="113" y="124"/>
                        <a:pt x="114" y="125"/>
                        <a:pt x="113" y="124"/>
                      </a:cubicBezTo>
                      <a:cubicBezTo>
                        <a:pt x="112" y="121"/>
                        <a:pt x="110" y="121"/>
                        <a:pt x="108" y="118"/>
                      </a:cubicBezTo>
                      <a:cubicBezTo>
                        <a:pt x="110" y="117"/>
                        <a:pt x="110" y="117"/>
                        <a:pt x="111" y="115"/>
                      </a:cubicBezTo>
                      <a:cubicBezTo>
                        <a:pt x="112" y="115"/>
                        <a:pt x="113" y="115"/>
                        <a:pt x="114" y="115"/>
                      </a:cubicBezTo>
                      <a:cubicBezTo>
                        <a:pt x="114" y="114"/>
                        <a:pt x="114" y="114"/>
                        <a:pt x="114" y="113"/>
                      </a:cubicBezTo>
                      <a:cubicBezTo>
                        <a:pt x="114" y="113"/>
                        <a:pt x="115" y="113"/>
                        <a:pt x="116" y="113"/>
                      </a:cubicBezTo>
                      <a:cubicBezTo>
                        <a:pt x="115" y="111"/>
                        <a:pt x="114" y="111"/>
                        <a:pt x="114" y="108"/>
                      </a:cubicBezTo>
                      <a:cubicBezTo>
                        <a:pt x="115" y="109"/>
                        <a:pt x="113" y="109"/>
                        <a:pt x="115" y="109"/>
                      </a:cubicBezTo>
                      <a:cubicBezTo>
                        <a:pt x="115" y="111"/>
                        <a:pt x="116" y="108"/>
                        <a:pt x="116" y="108"/>
                      </a:cubicBezTo>
                      <a:cubicBezTo>
                        <a:pt x="117" y="108"/>
                        <a:pt x="119" y="108"/>
                        <a:pt x="120" y="108"/>
                      </a:cubicBezTo>
                      <a:cubicBezTo>
                        <a:pt x="120" y="106"/>
                        <a:pt x="119" y="105"/>
                        <a:pt x="119" y="103"/>
                      </a:cubicBezTo>
                      <a:cubicBezTo>
                        <a:pt x="120" y="103"/>
                        <a:pt x="122" y="103"/>
                        <a:pt x="123" y="103"/>
                      </a:cubicBezTo>
                      <a:cubicBezTo>
                        <a:pt x="123" y="102"/>
                        <a:pt x="123" y="101"/>
                        <a:pt x="123" y="99"/>
                      </a:cubicBezTo>
                      <a:cubicBezTo>
                        <a:pt x="122" y="99"/>
                        <a:pt x="122" y="99"/>
                        <a:pt x="122" y="99"/>
                      </a:cubicBezTo>
                      <a:cubicBezTo>
                        <a:pt x="122" y="99"/>
                        <a:pt x="123" y="97"/>
                        <a:pt x="123" y="96"/>
                      </a:cubicBezTo>
                      <a:cubicBezTo>
                        <a:pt x="121" y="94"/>
                        <a:pt x="119" y="92"/>
                        <a:pt x="117" y="89"/>
                      </a:cubicBezTo>
                      <a:cubicBezTo>
                        <a:pt x="118" y="89"/>
                        <a:pt x="119" y="89"/>
                        <a:pt x="119" y="89"/>
                      </a:cubicBezTo>
                      <a:cubicBezTo>
                        <a:pt x="119" y="87"/>
                        <a:pt x="118" y="87"/>
                        <a:pt x="117" y="86"/>
                      </a:cubicBezTo>
                      <a:cubicBezTo>
                        <a:pt x="117" y="86"/>
                        <a:pt x="117" y="86"/>
                        <a:pt x="116" y="86"/>
                      </a:cubicBezTo>
                      <a:cubicBezTo>
                        <a:pt x="117" y="85"/>
                        <a:pt x="117" y="83"/>
                        <a:pt x="117" y="82"/>
                      </a:cubicBezTo>
                      <a:cubicBezTo>
                        <a:pt x="117" y="82"/>
                        <a:pt x="117" y="82"/>
                        <a:pt x="116" y="82"/>
                      </a:cubicBezTo>
                      <a:cubicBezTo>
                        <a:pt x="115" y="81"/>
                        <a:pt x="116" y="82"/>
                        <a:pt x="115" y="81"/>
                      </a:cubicBezTo>
                      <a:cubicBezTo>
                        <a:pt x="115" y="81"/>
                        <a:pt x="115" y="80"/>
                        <a:pt x="115" y="79"/>
                      </a:cubicBezTo>
                      <a:cubicBezTo>
                        <a:pt x="113" y="79"/>
                        <a:pt x="112" y="79"/>
                        <a:pt x="111" y="79"/>
                      </a:cubicBezTo>
                      <a:cubicBezTo>
                        <a:pt x="111" y="77"/>
                        <a:pt x="111" y="76"/>
                        <a:pt x="111" y="75"/>
                      </a:cubicBezTo>
                      <a:cubicBezTo>
                        <a:pt x="110" y="75"/>
                        <a:pt x="109" y="74"/>
                        <a:pt x="108" y="74"/>
                      </a:cubicBezTo>
                      <a:cubicBezTo>
                        <a:pt x="108" y="75"/>
                        <a:pt x="108" y="75"/>
                        <a:pt x="108" y="76"/>
                      </a:cubicBezTo>
                      <a:cubicBezTo>
                        <a:pt x="104" y="75"/>
                        <a:pt x="104" y="73"/>
                        <a:pt x="100" y="72"/>
                      </a:cubicBezTo>
                      <a:cubicBezTo>
                        <a:pt x="100" y="72"/>
                        <a:pt x="100" y="71"/>
                        <a:pt x="100" y="70"/>
                      </a:cubicBezTo>
                      <a:cubicBezTo>
                        <a:pt x="98" y="70"/>
                        <a:pt x="96" y="70"/>
                        <a:pt x="94" y="69"/>
                      </a:cubicBezTo>
                      <a:cubicBezTo>
                        <a:pt x="94" y="69"/>
                        <a:pt x="94" y="68"/>
                        <a:pt x="94" y="67"/>
                      </a:cubicBezTo>
                      <a:cubicBezTo>
                        <a:pt x="90" y="66"/>
                        <a:pt x="90" y="65"/>
                        <a:pt x="86" y="64"/>
                      </a:cubicBezTo>
                      <a:cubicBezTo>
                        <a:pt x="86" y="64"/>
                        <a:pt x="86" y="65"/>
                        <a:pt x="86" y="65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9" y="66"/>
                        <a:pt x="86" y="66"/>
                        <a:pt x="86" y="66"/>
                      </a:cubicBezTo>
                      <a:cubicBezTo>
                        <a:pt x="85" y="65"/>
                        <a:pt x="84" y="64"/>
                        <a:pt x="82" y="64"/>
                      </a:cubicBezTo>
                      <a:cubicBezTo>
                        <a:pt x="82" y="63"/>
                        <a:pt x="81" y="62"/>
                        <a:pt x="81" y="61"/>
                      </a:cubicBezTo>
                      <a:cubicBezTo>
                        <a:pt x="80" y="61"/>
                        <a:pt x="80" y="61"/>
                        <a:pt x="79" y="61"/>
                      </a:cubicBezTo>
                      <a:cubicBezTo>
                        <a:pt x="79" y="61"/>
                        <a:pt x="79" y="60"/>
                        <a:pt x="79" y="60"/>
                      </a:cubicBezTo>
                      <a:cubicBezTo>
                        <a:pt x="77" y="59"/>
                        <a:pt x="76" y="59"/>
                        <a:pt x="76" y="56"/>
                      </a:cubicBezTo>
                      <a:cubicBezTo>
                        <a:pt x="73" y="55"/>
                        <a:pt x="74" y="55"/>
                        <a:pt x="71" y="54"/>
                      </a:cubicBezTo>
                      <a:cubicBezTo>
                        <a:pt x="69" y="58"/>
                        <a:pt x="68" y="54"/>
                        <a:pt x="66" y="56"/>
                      </a:cubicBezTo>
                      <a:cubicBezTo>
                        <a:pt x="65" y="57"/>
                        <a:pt x="64" y="57"/>
                        <a:pt x="64" y="59"/>
                      </a:cubicBezTo>
                      <a:cubicBezTo>
                        <a:pt x="60" y="56"/>
                        <a:pt x="56" y="53"/>
                        <a:pt x="51" y="52"/>
                      </a:cubicBezTo>
                      <a:cubicBezTo>
                        <a:pt x="50" y="56"/>
                        <a:pt x="49" y="59"/>
                        <a:pt x="49" y="65"/>
                      </a:cubicBezTo>
                      <a:cubicBezTo>
                        <a:pt x="48" y="65"/>
                        <a:pt x="48" y="65"/>
                        <a:pt x="47" y="65"/>
                      </a:cubicBezTo>
                      <a:cubicBezTo>
                        <a:pt x="47" y="65"/>
                        <a:pt x="47" y="64"/>
                        <a:pt x="47" y="64"/>
                      </a:cubicBezTo>
                      <a:cubicBezTo>
                        <a:pt x="46" y="63"/>
                        <a:pt x="46" y="64"/>
                        <a:pt x="46" y="62"/>
                      </a:cubicBezTo>
                      <a:cubicBezTo>
                        <a:pt x="45" y="62"/>
                        <a:pt x="44" y="62"/>
                        <a:pt x="43" y="61"/>
                      </a:cubicBezTo>
                      <a:cubicBezTo>
                        <a:pt x="43" y="61"/>
                        <a:pt x="43" y="61"/>
                        <a:pt x="43" y="60"/>
                      </a:cubicBezTo>
                      <a:cubicBezTo>
                        <a:pt x="42" y="60"/>
                        <a:pt x="41" y="60"/>
                        <a:pt x="40" y="60"/>
                      </a:cubicBezTo>
                      <a:cubicBezTo>
                        <a:pt x="40" y="60"/>
                        <a:pt x="40" y="60"/>
                        <a:pt x="40" y="60"/>
                      </a:cubicBezTo>
                      <a:cubicBezTo>
                        <a:pt x="40" y="60"/>
                        <a:pt x="39" y="60"/>
                        <a:pt x="38" y="60"/>
                      </a:cubicBezTo>
                      <a:cubicBezTo>
                        <a:pt x="38" y="59"/>
                        <a:pt x="38" y="59"/>
                        <a:pt x="38" y="59"/>
                      </a:cubicBezTo>
                      <a:cubicBezTo>
                        <a:pt x="38" y="59"/>
                        <a:pt x="37" y="59"/>
                        <a:pt x="37" y="59"/>
                      </a:cubicBezTo>
                      <a:cubicBezTo>
                        <a:pt x="37" y="58"/>
                        <a:pt x="37" y="58"/>
                        <a:pt x="37" y="58"/>
                      </a:cubicBezTo>
                      <a:cubicBezTo>
                        <a:pt x="36" y="58"/>
                        <a:pt x="35" y="58"/>
                        <a:pt x="35" y="58"/>
                      </a:cubicBezTo>
                      <a:cubicBezTo>
                        <a:pt x="33" y="56"/>
                        <a:pt x="32" y="54"/>
                        <a:pt x="30" y="52"/>
                      </a:cubicBezTo>
                      <a:cubicBezTo>
                        <a:pt x="28" y="52"/>
                        <a:pt x="25" y="52"/>
                        <a:pt x="23" y="52"/>
                      </a:cubicBezTo>
                      <a:cubicBezTo>
                        <a:pt x="23" y="52"/>
                        <a:pt x="23" y="52"/>
                        <a:pt x="23" y="51"/>
                      </a:cubicBezTo>
                      <a:cubicBezTo>
                        <a:pt x="22" y="51"/>
                        <a:pt x="20" y="51"/>
                        <a:pt x="19" y="51"/>
                      </a:cubicBezTo>
                      <a:cubicBezTo>
                        <a:pt x="10" y="51"/>
                        <a:pt x="10" y="53"/>
                        <a:pt x="3" y="53"/>
                      </a:cubicBezTo>
                      <a:cubicBezTo>
                        <a:pt x="3" y="50"/>
                        <a:pt x="2" y="49"/>
                        <a:pt x="1" y="46"/>
                      </a:cubicBezTo>
                      <a:cubicBezTo>
                        <a:pt x="1" y="46"/>
                        <a:pt x="1" y="46"/>
                        <a:pt x="0" y="46"/>
                      </a:cubicBezTo>
                      <a:cubicBezTo>
                        <a:pt x="1" y="44"/>
                        <a:pt x="1" y="42"/>
                        <a:pt x="1" y="40"/>
                      </a:cubicBezTo>
                      <a:cubicBezTo>
                        <a:pt x="2" y="40"/>
                        <a:pt x="2" y="40"/>
                        <a:pt x="2" y="40"/>
                      </a:cubicBezTo>
                      <a:cubicBezTo>
                        <a:pt x="2" y="38"/>
                        <a:pt x="2" y="36"/>
                        <a:pt x="2" y="34"/>
                      </a:cubicBezTo>
                      <a:cubicBezTo>
                        <a:pt x="4" y="34"/>
                        <a:pt x="5" y="35"/>
                        <a:pt x="7" y="35"/>
                      </a:cubicBezTo>
                      <a:cubicBezTo>
                        <a:pt x="8" y="34"/>
                        <a:pt x="7" y="35"/>
                        <a:pt x="9" y="34"/>
                      </a:cubicBezTo>
                      <a:cubicBezTo>
                        <a:pt x="10" y="31"/>
                        <a:pt x="12" y="31"/>
                        <a:pt x="13" y="27"/>
                      </a:cubicBezTo>
                      <a:cubicBezTo>
                        <a:pt x="14" y="27"/>
                        <a:pt x="14" y="27"/>
                        <a:pt x="15" y="27"/>
                      </a:cubicBezTo>
                      <a:cubicBezTo>
                        <a:pt x="16" y="23"/>
                        <a:pt x="17" y="24"/>
                        <a:pt x="19" y="22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1" y="21"/>
                        <a:pt x="21" y="21"/>
                        <a:pt x="21" y="21"/>
                      </a:cubicBezTo>
                      <a:cubicBezTo>
                        <a:pt x="21" y="20"/>
                        <a:pt x="21" y="19"/>
                        <a:pt x="21" y="19"/>
                      </a:cubicBezTo>
                      <a:cubicBezTo>
                        <a:pt x="23" y="17"/>
                        <a:pt x="26" y="17"/>
                        <a:pt x="28" y="16"/>
                      </a:cubicBezTo>
                      <a:cubicBezTo>
                        <a:pt x="28" y="16"/>
                        <a:pt x="28" y="15"/>
                        <a:pt x="28" y="15"/>
                      </a:cubicBezTo>
                      <a:cubicBezTo>
                        <a:pt x="29" y="15"/>
                        <a:pt x="30" y="15"/>
                        <a:pt x="30" y="15"/>
                      </a:cubicBezTo>
                      <a:cubicBezTo>
                        <a:pt x="30" y="15"/>
                        <a:pt x="30" y="15"/>
                        <a:pt x="30" y="14"/>
                      </a:cubicBezTo>
                      <a:cubicBezTo>
                        <a:pt x="36" y="12"/>
                        <a:pt x="38" y="18"/>
                        <a:pt x="40" y="11"/>
                      </a:cubicBezTo>
                      <a:cubicBezTo>
                        <a:pt x="39" y="9"/>
                        <a:pt x="40" y="7"/>
                        <a:pt x="40" y="3"/>
                      </a:cubicBezTo>
                      <a:cubicBezTo>
                        <a:pt x="44" y="2"/>
                        <a:pt x="46" y="1"/>
                        <a:pt x="51" y="2"/>
                      </a:cubicBezTo>
                      <a:cubicBezTo>
                        <a:pt x="52" y="0"/>
                        <a:pt x="51" y="1"/>
                        <a:pt x="5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" name="Freeform 9"/>
                <p:cNvSpPr/>
                <p:nvPr/>
              </p:nvSpPr>
              <p:spPr bwMode="auto">
                <a:xfrm>
                  <a:off x="10170809" y="3307211"/>
                  <a:ext cx="521494" cy="678656"/>
                </a:xfrm>
                <a:custGeom>
                  <a:avLst/>
                  <a:gdLst/>
                  <a:ahLst/>
                  <a:cxnLst>
                    <a:cxn ang="0">
                      <a:pos x="56" y="16"/>
                    </a:cxn>
                    <a:cxn ang="0">
                      <a:pos x="57" y="19"/>
                    </a:cxn>
                    <a:cxn ang="0">
                      <a:pos x="61" y="18"/>
                    </a:cxn>
                    <a:cxn ang="0">
                      <a:pos x="63" y="22"/>
                    </a:cxn>
                    <a:cxn ang="0">
                      <a:pos x="71" y="31"/>
                    </a:cxn>
                    <a:cxn ang="0">
                      <a:pos x="73" y="38"/>
                    </a:cxn>
                    <a:cxn ang="0">
                      <a:pos x="61" y="49"/>
                    </a:cxn>
                    <a:cxn ang="0">
                      <a:pos x="52" y="44"/>
                    </a:cxn>
                    <a:cxn ang="0">
                      <a:pos x="51" y="39"/>
                    </a:cxn>
                    <a:cxn ang="0">
                      <a:pos x="44" y="30"/>
                    </a:cxn>
                    <a:cxn ang="0">
                      <a:pos x="46" y="28"/>
                    </a:cxn>
                    <a:cxn ang="0">
                      <a:pos x="32" y="24"/>
                    </a:cxn>
                    <a:cxn ang="0">
                      <a:pos x="30" y="29"/>
                    </a:cxn>
                    <a:cxn ang="0">
                      <a:pos x="25" y="31"/>
                    </a:cxn>
                    <a:cxn ang="0">
                      <a:pos x="27" y="36"/>
                    </a:cxn>
                    <a:cxn ang="0">
                      <a:pos x="22" y="37"/>
                    </a:cxn>
                    <a:cxn ang="0">
                      <a:pos x="28" y="45"/>
                    </a:cxn>
                    <a:cxn ang="0">
                      <a:pos x="34" y="47"/>
                    </a:cxn>
                    <a:cxn ang="0">
                      <a:pos x="38" y="45"/>
                    </a:cxn>
                    <a:cxn ang="0">
                      <a:pos x="37" y="57"/>
                    </a:cxn>
                    <a:cxn ang="0">
                      <a:pos x="44" y="60"/>
                    </a:cxn>
                    <a:cxn ang="0">
                      <a:pos x="50" y="66"/>
                    </a:cxn>
                    <a:cxn ang="0">
                      <a:pos x="32" y="74"/>
                    </a:cxn>
                    <a:cxn ang="0">
                      <a:pos x="29" y="77"/>
                    </a:cxn>
                    <a:cxn ang="0">
                      <a:pos x="20" y="89"/>
                    </a:cxn>
                    <a:cxn ang="0">
                      <a:pos x="22" y="95"/>
                    </a:cxn>
                    <a:cxn ang="0">
                      <a:pos x="17" y="94"/>
                    </a:cxn>
                    <a:cxn ang="0">
                      <a:pos x="12" y="95"/>
                    </a:cxn>
                    <a:cxn ang="0">
                      <a:pos x="10" y="93"/>
                    </a:cxn>
                    <a:cxn ang="0">
                      <a:pos x="3" y="92"/>
                    </a:cxn>
                    <a:cxn ang="0">
                      <a:pos x="0" y="89"/>
                    </a:cxn>
                    <a:cxn ang="0">
                      <a:pos x="2" y="86"/>
                    </a:cxn>
                    <a:cxn ang="0">
                      <a:pos x="8" y="72"/>
                    </a:cxn>
                    <a:cxn ang="0">
                      <a:pos x="0" y="64"/>
                    </a:cxn>
                    <a:cxn ang="0">
                      <a:pos x="3" y="54"/>
                    </a:cxn>
                    <a:cxn ang="0">
                      <a:pos x="11" y="40"/>
                    </a:cxn>
                    <a:cxn ang="0">
                      <a:pos x="12" y="35"/>
                    </a:cxn>
                    <a:cxn ang="0">
                      <a:pos x="6" y="27"/>
                    </a:cxn>
                    <a:cxn ang="0">
                      <a:pos x="5" y="21"/>
                    </a:cxn>
                    <a:cxn ang="0">
                      <a:pos x="9" y="10"/>
                    </a:cxn>
                    <a:cxn ang="0">
                      <a:pos x="14" y="8"/>
                    </a:cxn>
                    <a:cxn ang="0">
                      <a:pos x="15" y="16"/>
                    </a:cxn>
                    <a:cxn ang="0">
                      <a:pos x="21" y="16"/>
                    </a:cxn>
                    <a:cxn ang="0">
                      <a:pos x="27" y="10"/>
                    </a:cxn>
                    <a:cxn ang="0">
                      <a:pos x="32" y="10"/>
                    </a:cxn>
                    <a:cxn ang="0">
                      <a:pos x="33" y="10"/>
                    </a:cxn>
                    <a:cxn ang="0">
                      <a:pos x="41" y="4"/>
                    </a:cxn>
                    <a:cxn ang="0">
                      <a:pos x="46" y="1"/>
                    </a:cxn>
                    <a:cxn ang="0">
                      <a:pos x="52" y="5"/>
                    </a:cxn>
                    <a:cxn ang="0">
                      <a:pos x="55" y="8"/>
                    </a:cxn>
                  </a:cxnLst>
                  <a:rect l="0" t="0" r="r" b="b"/>
                  <a:pathLst>
                    <a:path w="73" h="95">
                      <a:moveTo>
                        <a:pt x="54" y="11"/>
                      </a:moveTo>
                      <a:cubicBezTo>
                        <a:pt x="55" y="13"/>
                        <a:pt x="55" y="14"/>
                        <a:pt x="55" y="16"/>
                      </a:cubicBezTo>
                      <a:cubicBezTo>
                        <a:pt x="55" y="16"/>
                        <a:pt x="56" y="16"/>
                        <a:pt x="56" y="16"/>
                      </a:cubicBezTo>
                      <a:cubicBezTo>
                        <a:pt x="56" y="16"/>
                        <a:pt x="55" y="17"/>
                        <a:pt x="55" y="18"/>
                      </a:cubicBezTo>
                      <a:cubicBezTo>
                        <a:pt x="56" y="18"/>
                        <a:pt x="56" y="18"/>
                        <a:pt x="57" y="18"/>
                      </a:cubicBezTo>
                      <a:cubicBezTo>
                        <a:pt x="57" y="18"/>
                        <a:pt x="57" y="19"/>
                        <a:pt x="57" y="19"/>
                      </a:cubicBezTo>
                      <a:cubicBezTo>
                        <a:pt x="58" y="19"/>
                        <a:pt x="59" y="19"/>
                        <a:pt x="60" y="19"/>
                      </a:cubicBezTo>
                      <a:cubicBezTo>
                        <a:pt x="60" y="19"/>
                        <a:pt x="60" y="19"/>
                        <a:pt x="60" y="18"/>
                      </a:cubicBezTo>
                      <a:cubicBezTo>
                        <a:pt x="60" y="18"/>
                        <a:pt x="60" y="18"/>
                        <a:pt x="61" y="18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2" y="19"/>
                        <a:pt x="64" y="19"/>
                        <a:pt x="66" y="19"/>
                      </a:cubicBezTo>
                      <a:cubicBezTo>
                        <a:pt x="65" y="22"/>
                        <a:pt x="66" y="21"/>
                        <a:pt x="63" y="22"/>
                      </a:cubicBezTo>
                      <a:cubicBezTo>
                        <a:pt x="63" y="24"/>
                        <a:pt x="63" y="25"/>
                        <a:pt x="62" y="27"/>
                      </a:cubicBezTo>
                      <a:cubicBezTo>
                        <a:pt x="63" y="27"/>
                        <a:pt x="63" y="27"/>
                        <a:pt x="63" y="27"/>
                      </a:cubicBezTo>
                      <a:cubicBezTo>
                        <a:pt x="65" y="30"/>
                        <a:pt x="67" y="31"/>
                        <a:pt x="71" y="31"/>
                      </a:cubicBezTo>
                      <a:cubicBezTo>
                        <a:pt x="71" y="33"/>
                        <a:pt x="71" y="34"/>
                        <a:pt x="71" y="36"/>
                      </a:cubicBezTo>
                      <a:cubicBezTo>
                        <a:pt x="72" y="36"/>
                        <a:pt x="73" y="36"/>
                        <a:pt x="73" y="36"/>
                      </a:cubicBezTo>
                      <a:cubicBezTo>
                        <a:pt x="73" y="37"/>
                        <a:pt x="73" y="37"/>
                        <a:pt x="73" y="38"/>
                      </a:cubicBezTo>
                      <a:cubicBezTo>
                        <a:pt x="72" y="39"/>
                        <a:pt x="70" y="40"/>
                        <a:pt x="69" y="41"/>
                      </a:cubicBezTo>
                      <a:cubicBezTo>
                        <a:pt x="66" y="45"/>
                        <a:pt x="69" y="49"/>
                        <a:pt x="61" y="50"/>
                      </a:cubicBezTo>
                      <a:cubicBezTo>
                        <a:pt x="61" y="50"/>
                        <a:pt x="61" y="50"/>
                        <a:pt x="61" y="49"/>
                      </a:cubicBezTo>
                      <a:cubicBezTo>
                        <a:pt x="61" y="49"/>
                        <a:pt x="57" y="52"/>
                        <a:pt x="56" y="52"/>
                      </a:cubicBezTo>
                      <a:cubicBezTo>
                        <a:pt x="55" y="49"/>
                        <a:pt x="56" y="50"/>
                        <a:pt x="53" y="49"/>
                      </a:cubicBezTo>
                      <a:cubicBezTo>
                        <a:pt x="53" y="47"/>
                        <a:pt x="53" y="46"/>
                        <a:pt x="52" y="44"/>
                      </a:cubicBezTo>
                      <a:cubicBezTo>
                        <a:pt x="51" y="44"/>
                        <a:pt x="50" y="44"/>
                        <a:pt x="49" y="44"/>
                      </a:cubicBezTo>
                      <a:cubicBezTo>
                        <a:pt x="48" y="42"/>
                        <a:pt x="48" y="41"/>
                        <a:pt x="48" y="39"/>
                      </a:cubicBezTo>
                      <a:cubicBezTo>
                        <a:pt x="49" y="39"/>
                        <a:pt x="50" y="39"/>
                        <a:pt x="51" y="39"/>
                      </a:cubicBezTo>
                      <a:cubicBezTo>
                        <a:pt x="51" y="38"/>
                        <a:pt x="51" y="37"/>
                        <a:pt x="51" y="37"/>
                      </a:cubicBezTo>
                      <a:cubicBezTo>
                        <a:pt x="48" y="36"/>
                        <a:pt x="47" y="34"/>
                        <a:pt x="44" y="33"/>
                      </a:cubicBezTo>
                      <a:cubicBezTo>
                        <a:pt x="44" y="32"/>
                        <a:pt x="44" y="31"/>
                        <a:pt x="44" y="30"/>
                      </a:cubicBezTo>
                      <a:cubicBezTo>
                        <a:pt x="46" y="30"/>
                        <a:pt x="46" y="30"/>
                        <a:pt x="48" y="29"/>
                      </a:cubicBezTo>
                      <a:cubicBezTo>
                        <a:pt x="47" y="28"/>
                        <a:pt x="48" y="29"/>
                        <a:pt x="46" y="28"/>
                      </a:cubicBezTo>
                      <a:cubicBezTo>
                        <a:pt x="46" y="28"/>
                        <a:pt x="46" y="28"/>
                        <a:pt x="46" y="28"/>
                      </a:cubicBezTo>
                      <a:cubicBezTo>
                        <a:pt x="44" y="28"/>
                        <a:pt x="42" y="28"/>
                        <a:pt x="41" y="28"/>
                      </a:cubicBezTo>
                      <a:cubicBezTo>
                        <a:pt x="40" y="27"/>
                        <a:pt x="38" y="23"/>
                        <a:pt x="37" y="22"/>
                      </a:cubicBezTo>
                      <a:cubicBezTo>
                        <a:pt x="35" y="23"/>
                        <a:pt x="35" y="23"/>
                        <a:pt x="32" y="24"/>
                      </a:cubicBezTo>
                      <a:cubicBezTo>
                        <a:pt x="33" y="25"/>
                        <a:pt x="33" y="26"/>
                        <a:pt x="33" y="27"/>
                      </a:cubicBezTo>
                      <a:cubicBezTo>
                        <a:pt x="31" y="27"/>
                        <a:pt x="31" y="27"/>
                        <a:pt x="30" y="28"/>
                      </a:cubicBezTo>
                      <a:cubicBezTo>
                        <a:pt x="30" y="29"/>
                        <a:pt x="30" y="29"/>
                        <a:pt x="30" y="29"/>
                      </a:cubicBezTo>
                      <a:cubicBezTo>
                        <a:pt x="29" y="29"/>
                        <a:pt x="28" y="29"/>
                        <a:pt x="27" y="28"/>
                      </a:cubicBezTo>
                      <a:cubicBezTo>
                        <a:pt x="27" y="29"/>
                        <a:pt x="26" y="30"/>
                        <a:pt x="26" y="31"/>
                      </a:cubicBezTo>
                      <a:cubicBezTo>
                        <a:pt x="26" y="31"/>
                        <a:pt x="26" y="31"/>
                        <a:pt x="25" y="31"/>
                      </a:cubicBezTo>
                      <a:cubicBezTo>
                        <a:pt x="26" y="32"/>
                        <a:pt x="27" y="34"/>
                        <a:pt x="28" y="35"/>
                      </a:cubicBezTo>
                      <a:cubicBezTo>
                        <a:pt x="28" y="35"/>
                        <a:pt x="27" y="35"/>
                        <a:pt x="27" y="35"/>
                      </a:cubicBezTo>
                      <a:cubicBezTo>
                        <a:pt x="27" y="35"/>
                        <a:pt x="27" y="35"/>
                        <a:pt x="27" y="36"/>
                      </a:cubicBezTo>
                      <a:cubicBezTo>
                        <a:pt x="26" y="36"/>
                        <a:pt x="25" y="36"/>
                        <a:pt x="24" y="36"/>
                      </a:cubicBezTo>
                      <a:cubicBezTo>
                        <a:pt x="24" y="36"/>
                        <a:pt x="24" y="36"/>
                        <a:pt x="24" y="37"/>
                      </a:cubicBezTo>
                      <a:cubicBezTo>
                        <a:pt x="23" y="37"/>
                        <a:pt x="22" y="37"/>
                        <a:pt x="22" y="37"/>
                      </a:cubicBezTo>
                      <a:cubicBezTo>
                        <a:pt x="22" y="41"/>
                        <a:pt x="22" y="41"/>
                        <a:pt x="22" y="45"/>
                      </a:cubicBezTo>
                      <a:cubicBezTo>
                        <a:pt x="24" y="45"/>
                        <a:pt x="26" y="45"/>
                        <a:pt x="28" y="46"/>
                      </a:cubicBezTo>
                      <a:cubicBezTo>
                        <a:pt x="28" y="45"/>
                        <a:pt x="28" y="45"/>
                        <a:pt x="28" y="45"/>
                      </a:cubicBezTo>
                      <a:cubicBezTo>
                        <a:pt x="29" y="45"/>
                        <a:pt x="30" y="45"/>
                        <a:pt x="32" y="45"/>
                      </a:cubicBezTo>
                      <a:cubicBezTo>
                        <a:pt x="32" y="45"/>
                        <a:pt x="32" y="46"/>
                        <a:pt x="32" y="47"/>
                      </a:cubicBezTo>
                      <a:cubicBezTo>
                        <a:pt x="32" y="47"/>
                        <a:pt x="33" y="47"/>
                        <a:pt x="34" y="47"/>
                      </a:cubicBezTo>
                      <a:cubicBezTo>
                        <a:pt x="34" y="47"/>
                        <a:pt x="34" y="47"/>
                        <a:pt x="34" y="47"/>
                      </a:cubicBezTo>
                      <a:cubicBezTo>
                        <a:pt x="35" y="46"/>
                        <a:pt x="35" y="47"/>
                        <a:pt x="35" y="45"/>
                      </a:cubicBezTo>
                      <a:cubicBezTo>
                        <a:pt x="36" y="45"/>
                        <a:pt x="37" y="45"/>
                        <a:pt x="38" y="45"/>
                      </a:cubicBezTo>
                      <a:cubicBezTo>
                        <a:pt x="38" y="48"/>
                        <a:pt x="38" y="49"/>
                        <a:pt x="40" y="52"/>
                      </a:cubicBezTo>
                      <a:cubicBezTo>
                        <a:pt x="39" y="52"/>
                        <a:pt x="38" y="52"/>
                        <a:pt x="37" y="52"/>
                      </a:cubicBezTo>
                      <a:cubicBezTo>
                        <a:pt x="37" y="54"/>
                        <a:pt x="37" y="56"/>
                        <a:pt x="37" y="57"/>
                      </a:cubicBezTo>
                      <a:cubicBezTo>
                        <a:pt x="39" y="58"/>
                        <a:pt x="41" y="59"/>
                        <a:pt x="43" y="59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0"/>
                        <a:pt x="44" y="60"/>
                        <a:pt x="44" y="60"/>
                      </a:cubicBezTo>
                      <a:cubicBezTo>
                        <a:pt x="44" y="60"/>
                        <a:pt x="44" y="60"/>
                        <a:pt x="44" y="59"/>
                      </a:cubicBezTo>
                      <a:cubicBezTo>
                        <a:pt x="45" y="59"/>
                        <a:pt x="47" y="59"/>
                        <a:pt x="48" y="59"/>
                      </a:cubicBezTo>
                      <a:cubicBezTo>
                        <a:pt x="48" y="63"/>
                        <a:pt x="49" y="62"/>
                        <a:pt x="50" y="66"/>
                      </a:cubicBezTo>
                      <a:cubicBezTo>
                        <a:pt x="47" y="67"/>
                        <a:pt x="47" y="67"/>
                        <a:pt x="46" y="69"/>
                      </a:cubicBezTo>
                      <a:cubicBezTo>
                        <a:pt x="43" y="69"/>
                        <a:pt x="41" y="69"/>
                        <a:pt x="38" y="69"/>
                      </a:cubicBezTo>
                      <a:cubicBezTo>
                        <a:pt x="36" y="72"/>
                        <a:pt x="36" y="74"/>
                        <a:pt x="32" y="74"/>
                      </a:cubicBezTo>
                      <a:cubicBezTo>
                        <a:pt x="32" y="75"/>
                        <a:pt x="32" y="76"/>
                        <a:pt x="32" y="76"/>
                      </a:cubicBezTo>
                      <a:cubicBezTo>
                        <a:pt x="31" y="76"/>
                        <a:pt x="30" y="76"/>
                        <a:pt x="29" y="76"/>
                      </a:cubicBezTo>
                      <a:cubicBezTo>
                        <a:pt x="29" y="77"/>
                        <a:pt x="29" y="77"/>
                        <a:pt x="29" y="77"/>
                      </a:cubicBezTo>
                      <a:cubicBezTo>
                        <a:pt x="27" y="79"/>
                        <a:pt x="26" y="82"/>
                        <a:pt x="25" y="85"/>
                      </a:cubicBezTo>
                      <a:cubicBezTo>
                        <a:pt x="25" y="85"/>
                        <a:pt x="24" y="85"/>
                        <a:pt x="23" y="85"/>
                      </a:cubicBezTo>
                      <a:cubicBezTo>
                        <a:pt x="23" y="86"/>
                        <a:pt x="21" y="88"/>
                        <a:pt x="20" y="89"/>
                      </a:cubicBezTo>
                      <a:cubicBezTo>
                        <a:pt x="20" y="90"/>
                        <a:pt x="20" y="92"/>
                        <a:pt x="21" y="93"/>
                      </a:cubicBezTo>
                      <a:cubicBezTo>
                        <a:pt x="21" y="93"/>
                        <a:pt x="23" y="93"/>
                        <a:pt x="22" y="95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2" y="95"/>
                        <a:pt x="22" y="95"/>
                        <a:pt x="22" y="95"/>
                      </a:cubicBezTo>
                      <a:cubicBezTo>
                        <a:pt x="21" y="94"/>
                        <a:pt x="21" y="95"/>
                        <a:pt x="21" y="94"/>
                      </a:cubicBezTo>
                      <a:cubicBezTo>
                        <a:pt x="19" y="94"/>
                        <a:pt x="18" y="94"/>
                        <a:pt x="17" y="94"/>
                      </a:cubicBezTo>
                      <a:cubicBezTo>
                        <a:pt x="17" y="94"/>
                        <a:pt x="17" y="95"/>
                        <a:pt x="17" y="95"/>
                      </a:cubicBezTo>
                      <a:cubicBezTo>
                        <a:pt x="16" y="95"/>
                        <a:pt x="17" y="95"/>
                        <a:pt x="16" y="95"/>
                      </a:cubicBezTo>
                      <a:cubicBezTo>
                        <a:pt x="15" y="95"/>
                        <a:pt x="13" y="95"/>
                        <a:pt x="12" y="95"/>
                      </a:cubicBezTo>
                      <a:cubicBezTo>
                        <a:pt x="12" y="94"/>
                        <a:pt x="12" y="94"/>
                        <a:pt x="12" y="94"/>
                      </a:cubicBezTo>
                      <a:cubicBezTo>
                        <a:pt x="11" y="94"/>
                        <a:pt x="10" y="94"/>
                        <a:pt x="10" y="94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9" y="93"/>
                        <a:pt x="7" y="93"/>
                        <a:pt x="6" y="93"/>
                      </a:cubicBezTo>
                      <a:cubicBezTo>
                        <a:pt x="6" y="92"/>
                        <a:pt x="6" y="92"/>
                        <a:pt x="5" y="91"/>
                      </a:cubicBezTo>
                      <a:cubicBezTo>
                        <a:pt x="4" y="91"/>
                        <a:pt x="3" y="92"/>
                        <a:pt x="3" y="92"/>
                      </a:cubicBezTo>
                      <a:cubicBezTo>
                        <a:pt x="2" y="91"/>
                        <a:pt x="2" y="91"/>
                        <a:pt x="2" y="90"/>
                      </a:cubicBezTo>
                      <a:cubicBezTo>
                        <a:pt x="1" y="90"/>
                        <a:pt x="0" y="90"/>
                        <a:pt x="0" y="90"/>
                      </a:cubicBezTo>
                      <a:cubicBezTo>
                        <a:pt x="0" y="90"/>
                        <a:pt x="0" y="89"/>
                        <a:pt x="0" y="89"/>
                      </a:cubicBezTo>
                      <a:cubicBezTo>
                        <a:pt x="0" y="89"/>
                        <a:pt x="0" y="89"/>
                        <a:pt x="1" y="89"/>
                      </a:cubicBezTo>
                      <a:cubicBezTo>
                        <a:pt x="0" y="88"/>
                        <a:pt x="0" y="87"/>
                        <a:pt x="0" y="86"/>
                      </a:cubicBezTo>
                      <a:cubicBezTo>
                        <a:pt x="0" y="86"/>
                        <a:pt x="1" y="86"/>
                        <a:pt x="2" y="86"/>
                      </a:cubicBezTo>
                      <a:cubicBezTo>
                        <a:pt x="2" y="86"/>
                        <a:pt x="2" y="85"/>
                        <a:pt x="2" y="85"/>
                      </a:cubicBezTo>
                      <a:cubicBezTo>
                        <a:pt x="2" y="85"/>
                        <a:pt x="3" y="85"/>
                        <a:pt x="3" y="85"/>
                      </a:cubicBezTo>
                      <a:cubicBezTo>
                        <a:pt x="2" y="79"/>
                        <a:pt x="7" y="77"/>
                        <a:pt x="8" y="72"/>
                      </a:cubicBezTo>
                      <a:cubicBezTo>
                        <a:pt x="7" y="72"/>
                        <a:pt x="7" y="72"/>
                        <a:pt x="6" y="72"/>
                      </a:cubicBezTo>
                      <a:cubicBezTo>
                        <a:pt x="6" y="69"/>
                        <a:pt x="4" y="68"/>
                        <a:pt x="3" y="65"/>
                      </a:cubicBezTo>
                      <a:cubicBezTo>
                        <a:pt x="2" y="64"/>
                        <a:pt x="1" y="64"/>
                        <a:pt x="0" y="64"/>
                      </a:cubicBezTo>
                      <a:cubicBezTo>
                        <a:pt x="0" y="62"/>
                        <a:pt x="0" y="60"/>
                        <a:pt x="1" y="58"/>
                      </a:cubicBezTo>
                      <a:cubicBezTo>
                        <a:pt x="2" y="58"/>
                        <a:pt x="3" y="58"/>
                        <a:pt x="3" y="57"/>
                      </a:cubicBezTo>
                      <a:cubicBezTo>
                        <a:pt x="3" y="55"/>
                        <a:pt x="3" y="55"/>
                        <a:pt x="3" y="54"/>
                      </a:cubicBezTo>
                      <a:cubicBezTo>
                        <a:pt x="3" y="54"/>
                        <a:pt x="3" y="54"/>
                        <a:pt x="3" y="54"/>
                      </a:cubicBezTo>
                      <a:cubicBezTo>
                        <a:pt x="6" y="50"/>
                        <a:pt x="10" y="56"/>
                        <a:pt x="11" y="47"/>
                      </a:cubicBezTo>
                      <a:cubicBezTo>
                        <a:pt x="12" y="46"/>
                        <a:pt x="11" y="43"/>
                        <a:pt x="11" y="40"/>
                      </a:cubicBezTo>
                      <a:cubicBezTo>
                        <a:pt x="8" y="40"/>
                        <a:pt x="7" y="39"/>
                        <a:pt x="5" y="38"/>
                      </a:cubicBezTo>
                      <a:cubicBezTo>
                        <a:pt x="6" y="37"/>
                        <a:pt x="6" y="37"/>
                        <a:pt x="6" y="36"/>
                      </a:cubicBezTo>
                      <a:cubicBezTo>
                        <a:pt x="8" y="35"/>
                        <a:pt x="10" y="35"/>
                        <a:pt x="12" y="35"/>
                      </a:cubicBezTo>
                      <a:cubicBezTo>
                        <a:pt x="11" y="32"/>
                        <a:pt x="11" y="33"/>
                        <a:pt x="9" y="32"/>
                      </a:cubicBezTo>
                      <a:cubicBezTo>
                        <a:pt x="9" y="29"/>
                        <a:pt x="8" y="28"/>
                        <a:pt x="7" y="27"/>
                      </a:cubicBezTo>
                      <a:cubicBezTo>
                        <a:pt x="7" y="27"/>
                        <a:pt x="6" y="27"/>
                        <a:pt x="6" y="27"/>
                      </a:cubicBezTo>
                      <a:cubicBezTo>
                        <a:pt x="6" y="25"/>
                        <a:pt x="6" y="24"/>
                        <a:pt x="5" y="23"/>
                      </a:cubicBezTo>
                      <a:cubicBezTo>
                        <a:pt x="5" y="23"/>
                        <a:pt x="5" y="23"/>
                        <a:pt x="4" y="23"/>
                      </a:cubicBezTo>
                      <a:cubicBezTo>
                        <a:pt x="4" y="22"/>
                        <a:pt x="5" y="21"/>
                        <a:pt x="5" y="21"/>
                      </a:cubicBezTo>
                      <a:cubicBezTo>
                        <a:pt x="5" y="20"/>
                        <a:pt x="5" y="18"/>
                        <a:pt x="4" y="17"/>
                      </a:cubicBezTo>
                      <a:cubicBezTo>
                        <a:pt x="6" y="17"/>
                        <a:pt x="7" y="17"/>
                        <a:pt x="9" y="17"/>
                      </a:cubicBezTo>
                      <a:cubicBezTo>
                        <a:pt x="8" y="14"/>
                        <a:pt x="8" y="13"/>
                        <a:pt x="9" y="10"/>
                      </a:cubicBezTo>
                      <a:cubicBezTo>
                        <a:pt x="10" y="10"/>
                        <a:pt x="11" y="10"/>
                        <a:pt x="12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3" y="8"/>
                        <a:pt x="13" y="8"/>
                        <a:pt x="14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5" y="11"/>
                        <a:pt x="15" y="13"/>
                        <a:pt x="15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8" y="15"/>
                        <a:pt x="19" y="15"/>
                        <a:pt x="21" y="16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2" y="14"/>
                        <a:pt x="21" y="15"/>
                        <a:pt x="22" y="13"/>
                      </a:cubicBezTo>
                      <a:cubicBezTo>
                        <a:pt x="23" y="13"/>
                        <a:pt x="27" y="11"/>
                        <a:pt x="27" y="10"/>
                      </a:cubicBezTo>
                      <a:cubicBezTo>
                        <a:pt x="27" y="10"/>
                        <a:pt x="28" y="10"/>
                        <a:pt x="28" y="10"/>
                      </a:cubicBezTo>
                      <a:cubicBezTo>
                        <a:pt x="28" y="11"/>
                        <a:pt x="28" y="12"/>
                        <a:pt x="28" y="12"/>
                      </a:cubicBezTo>
                      <a:cubicBezTo>
                        <a:pt x="31" y="12"/>
                        <a:pt x="31" y="11"/>
                        <a:pt x="32" y="10"/>
                      </a:cubicBezTo>
                      <a:cubicBezTo>
                        <a:pt x="32" y="10"/>
                        <a:pt x="32" y="10"/>
                        <a:pt x="32" y="9"/>
                      </a:cubicBez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3" y="10"/>
                        <a:pt x="33" y="10"/>
                        <a:pt x="33" y="10"/>
                      </a:cubicBezTo>
                      <a:cubicBezTo>
                        <a:pt x="36" y="11"/>
                        <a:pt x="38" y="10"/>
                        <a:pt x="40" y="9"/>
                      </a:cubicBezTo>
                      <a:cubicBezTo>
                        <a:pt x="40" y="6"/>
                        <a:pt x="41" y="6"/>
                        <a:pt x="40" y="4"/>
                      </a:cubicBezTo>
                      <a:cubicBezTo>
                        <a:pt x="40" y="4"/>
                        <a:pt x="40" y="4"/>
                        <a:pt x="41" y="4"/>
                      </a:cubicBezTo>
                      <a:cubicBezTo>
                        <a:pt x="41" y="3"/>
                        <a:pt x="41" y="3"/>
                        <a:pt x="42" y="2"/>
                      </a:cubicBezTo>
                      <a:cubicBezTo>
                        <a:pt x="43" y="2"/>
                        <a:pt x="45" y="2"/>
                        <a:pt x="46" y="2"/>
                      </a:cubicBezTo>
                      <a:cubicBezTo>
                        <a:pt x="46" y="2"/>
                        <a:pt x="46" y="2"/>
                        <a:pt x="46" y="1"/>
                      </a:cubicBezTo>
                      <a:cubicBezTo>
                        <a:pt x="48" y="1"/>
                        <a:pt x="48" y="1"/>
                        <a:pt x="50" y="0"/>
                      </a:cubicBezTo>
                      <a:cubicBezTo>
                        <a:pt x="50" y="1"/>
                        <a:pt x="50" y="1"/>
                        <a:pt x="50" y="1"/>
                      </a:cubicBezTo>
                      <a:cubicBezTo>
                        <a:pt x="51" y="2"/>
                        <a:pt x="52" y="3"/>
                        <a:pt x="52" y="5"/>
                      </a:cubicBezTo>
                      <a:cubicBezTo>
                        <a:pt x="52" y="5"/>
                        <a:pt x="52" y="5"/>
                        <a:pt x="51" y="5"/>
                      </a:cubicBezTo>
                      <a:cubicBezTo>
                        <a:pt x="51" y="5"/>
                        <a:pt x="51" y="5"/>
                        <a:pt x="51" y="6"/>
                      </a:cubicBezTo>
                      <a:cubicBezTo>
                        <a:pt x="53" y="7"/>
                        <a:pt x="54" y="8"/>
                        <a:pt x="55" y="8"/>
                      </a:cubicBezTo>
                      <a:cubicBezTo>
                        <a:pt x="55" y="9"/>
                        <a:pt x="56" y="10"/>
                        <a:pt x="56" y="11"/>
                      </a:cubicBezTo>
                      <a:cubicBezTo>
                        <a:pt x="55" y="11"/>
                        <a:pt x="55" y="11"/>
                        <a:pt x="54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" name="Freeform 10"/>
                <p:cNvSpPr/>
                <p:nvPr/>
              </p:nvSpPr>
              <p:spPr bwMode="auto">
                <a:xfrm>
                  <a:off x="10335115" y="3478660"/>
                  <a:ext cx="150019" cy="157163"/>
                </a:xfrm>
                <a:custGeom>
                  <a:avLst/>
                  <a:gdLst/>
                  <a:ahLst/>
                  <a:cxnLst>
                    <a:cxn ang="0">
                      <a:pos x="20" y="4"/>
                    </a:cxn>
                    <a:cxn ang="0">
                      <a:pos x="20" y="12"/>
                    </a:cxn>
                    <a:cxn ang="0">
                      <a:pos x="20" y="13"/>
                    </a:cxn>
                    <a:cxn ang="0">
                      <a:pos x="17" y="13"/>
                    </a:cxn>
                    <a:cxn ang="0">
                      <a:pos x="17" y="13"/>
                    </a:cxn>
                    <a:cxn ang="0">
                      <a:pos x="14" y="14"/>
                    </a:cxn>
                    <a:cxn ang="0">
                      <a:pos x="15" y="17"/>
                    </a:cxn>
                    <a:cxn ang="0">
                      <a:pos x="17" y="17"/>
                    </a:cxn>
                    <a:cxn ang="0">
                      <a:pos x="16" y="20"/>
                    </a:cxn>
                    <a:cxn ang="0">
                      <a:pos x="12" y="19"/>
                    </a:cxn>
                    <a:cxn ang="0">
                      <a:pos x="10" y="22"/>
                    </a:cxn>
                    <a:cxn ang="0">
                      <a:pos x="9" y="20"/>
                    </a:cxn>
                    <a:cxn ang="0">
                      <a:pos x="4" y="20"/>
                    </a:cxn>
                    <a:cxn ang="0">
                      <a:pos x="4" y="21"/>
                    </a:cxn>
                    <a:cxn ang="0">
                      <a:pos x="0" y="20"/>
                    </a:cxn>
                    <a:cxn ang="0">
                      <a:pos x="1" y="16"/>
                    </a:cxn>
                    <a:cxn ang="0">
                      <a:pos x="0" y="16"/>
                    </a:cxn>
                    <a:cxn ang="0">
                      <a:pos x="5" y="13"/>
                    </a:cxn>
                    <a:cxn ang="0">
                      <a:pos x="6" y="9"/>
                    </a:cxn>
                    <a:cxn ang="0">
                      <a:pos x="4" y="8"/>
                    </a:cxn>
                    <a:cxn ang="0">
                      <a:pos x="4" y="6"/>
                    </a:cxn>
                    <a:cxn ang="0">
                      <a:pos x="9" y="5"/>
                    </a:cxn>
                    <a:cxn ang="0">
                      <a:pos x="9" y="4"/>
                    </a:cxn>
                    <a:cxn ang="0">
                      <a:pos x="12" y="4"/>
                    </a:cxn>
                    <a:cxn ang="0">
                      <a:pos x="12" y="3"/>
                    </a:cxn>
                    <a:cxn ang="0">
                      <a:pos x="11" y="3"/>
                    </a:cxn>
                    <a:cxn ang="0">
                      <a:pos x="13" y="0"/>
                    </a:cxn>
                    <a:cxn ang="0">
                      <a:pos x="14" y="0"/>
                    </a:cxn>
                    <a:cxn ang="0">
                      <a:pos x="20" y="4"/>
                    </a:cxn>
                  </a:cxnLst>
                  <a:rect l="0" t="0" r="r" b="b"/>
                  <a:pathLst>
                    <a:path w="21" h="22">
                      <a:moveTo>
                        <a:pt x="20" y="4"/>
                      </a:moveTo>
                      <a:cubicBezTo>
                        <a:pt x="20" y="8"/>
                        <a:pt x="21" y="10"/>
                        <a:pt x="20" y="12"/>
                      </a:cubicBezTo>
                      <a:cubicBezTo>
                        <a:pt x="20" y="12"/>
                        <a:pt x="20" y="12"/>
                        <a:pt x="20" y="13"/>
                      </a:cubicBezTo>
                      <a:cubicBezTo>
                        <a:pt x="19" y="13"/>
                        <a:pt x="18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6" y="14"/>
                        <a:pt x="15" y="14"/>
                        <a:pt x="14" y="14"/>
                      </a:cubicBezTo>
                      <a:cubicBezTo>
                        <a:pt x="14" y="15"/>
                        <a:pt x="15" y="16"/>
                        <a:pt x="15" y="17"/>
                      </a:cubicBezTo>
                      <a:cubicBezTo>
                        <a:pt x="15" y="17"/>
                        <a:pt x="16" y="17"/>
                        <a:pt x="17" y="17"/>
                      </a:cubicBezTo>
                      <a:cubicBezTo>
                        <a:pt x="16" y="18"/>
                        <a:pt x="16" y="19"/>
                        <a:pt x="16" y="20"/>
                      </a:cubicBezTo>
                      <a:cubicBezTo>
                        <a:pt x="15" y="20"/>
                        <a:pt x="13" y="19"/>
                        <a:pt x="12" y="19"/>
                      </a:cubicBezTo>
                      <a:cubicBezTo>
                        <a:pt x="12" y="20"/>
                        <a:pt x="11" y="21"/>
                        <a:pt x="10" y="22"/>
                      </a:cubicBezTo>
                      <a:cubicBezTo>
                        <a:pt x="9" y="22"/>
                        <a:pt x="9" y="20"/>
                        <a:pt x="9" y="20"/>
                      </a:cubicBezTo>
                      <a:cubicBezTo>
                        <a:pt x="7" y="20"/>
                        <a:pt x="6" y="20"/>
                        <a:pt x="4" y="20"/>
                      </a:cubicBezTo>
                      <a:cubicBezTo>
                        <a:pt x="4" y="20"/>
                        <a:pt x="4" y="20"/>
                        <a:pt x="4" y="21"/>
                      </a:cubicBezTo>
                      <a:cubicBezTo>
                        <a:pt x="4" y="21"/>
                        <a:pt x="2" y="20"/>
                        <a:pt x="0" y="20"/>
                      </a:cubicBezTo>
                      <a:cubicBezTo>
                        <a:pt x="1" y="19"/>
                        <a:pt x="1" y="17"/>
                        <a:pt x="1" y="16"/>
                      </a:cubicBez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0" y="12"/>
                        <a:pt x="2" y="13"/>
                        <a:pt x="5" y="13"/>
                      </a:cubicBezTo>
                      <a:cubicBezTo>
                        <a:pt x="5" y="11"/>
                        <a:pt x="6" y="10"/>
                        <a:pt x="6" y="9"/>
                      </a:cubicBezTo>
                      <a:cubicBezTo>
                        <a:pt x="5" y="9"/>
                        <a:pt x="5" y="8"/>
                        <a:pt x="4" y="8"/>
                      </a:cubicBezTo>
                      <a:cubicBezTo>
                        <a:pt x="4" y="7"/>
                        <a:pt x="4" y="7"/>
                        <a:pt x="4" y="6"/>
                      </a:cubicBezTo>
                      <a:cubicBezTo>
                        <a:pt x="6" y="6"/>
                        <a:pt x="7" y="6"/>
                        <a:pt x="9" y="5"/>
                      </a:cubicBez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10" y="4"/>
                        <a:pt x="11" y="4"/>
                        <a:pt x="12" y="4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2" y="2"/>
                        <a:pt x="12" y="1"/>
                        <a:pt x="13" y="0"/>
                      </a:cubicBezTo>
                      <a:cubicBezTo>
                        <a:pt x="13" y="0"/>
                        <a:pt x="14" y="0"/>
                        <a:pt x="14" y="0"/>
                      </a:cubicBezTo>
                      <a:cubicBezTo>
                        <a:pt x="15" y="3"/>
                        <a:pt x="16" y="4"/>
                        <a:pt x="20" y="4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" name="Freeform 11"/>
                <p:cNvSpPr/>
                <p:nvPr/>
              </p:nvSpPr>
              <p:spPr bwMode="auto">
                <a:xfrm>
                  <a:off x="9892202" y="3507236"/>
                  <a:ext cx="357188" cy="635794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42" y="9"/>
                    </a:cxn>
                    <a:cxn ang="0">
                      <a:pos x="43" y="10"/>
                    </a:cxn>
                    <a:cxn ang="0">
                      <a:pos x="50" y="19"/>
                    </a:cxn>
                    <a:cxn ang="0">
                      <a:pos x="49" y="22"/>
                    </a:cxn>
                    <a:cxn ang="0">
                      <a:pos x="43" y="22"/>
                    </a:cxn>
                    <a:cxn ang="0">
                      <a:pos x="41" y="25"/>
                    </a:cxn>
                    <a:cxn ang="0">
                      <a:pos x="40" y="29"/>
                    </a:cxn>
                    <a:cxn ang="0">
                      <a:pos x="43" y="45"/>
                    </a:cxn>
                    <a:cxn ang="0">
                      <a:pos x="40" y="58"/>
                    </a:cxn>
                    <a:cxn ang="0">
                      <a:pos x="39" y="63"/>
                    </a:cxn>
                    <a:cxn ang="0">
                      <a:pos x="38" y="76"/>
                    </a:cxn>
                    <a:cxn ang="0">
                      <a:pos x="33" y="78"/>
                    </a:cxn>
                    <a:cxn ang="0">
                      <a:pos x="30" y="80"/>
                    </a:cxn>
                    <a:cxn ang="0">
                      <a:pos x="21" y="81"/>
                    </a:cxn>
                    <a:cxn ang="0">
                      <a:pos x="10" y="86"/>
                    </a:cxn>
                    <a:cxn ang="0">
                      <a:pos x="0" y="89"/>
                    </a:cxn>
                    <a:cxn ang="0">
                      <a:pos x="2" y="82"/>
                    </a:cxn>
                    <a:cxn ang="0">
                      <a:pos x="3" y="78"/>
                    </a:cxn>
                    <a:cxn ang="0">
                      <a:pos x="4" y="75"/>
                    </a:cxn>
                    <a:cxn ang="0">
                      <a:pos x="3" y="74"/>
                    </a:cxn>
                    <a:cxn ang="0">
                      <a:pos x="3" y="70"/>
                    </a:cxn>
                    <a:cxn ang="0">
                      <a:pos x="2" y="59"/>
                    </a:cxn>
                    <a:cxn ang="0">
                      <a:pos x="3" y="58"/>
                    </a:cxn>
                    <a:cxn ang="0">
                      <a:pos x="3" y="53"/>
                    </a:cxn>
                    <a:cxn ang="0">
                      <a:pos x="3" y="37"/>
                    </a:cxn>
                    <a:cxn ang="0">
                      <a:pos x="6" y="35"/>
                    </a:cxn>
                    <a:cxn ang="0">
                      <a:pos x="9" y="25"/>
                    </a:cxn>
                    <a:cxn ang="0">
                      <a:pos x="11" y="19"/>
                    </a:cxn>
                    <a:cxn ang="0">
                      <a:pos x="14" y="16"/>
                    </a:cxn>
                    <a:cxn ang="0">
                      <a:pos x="17" y="17"/>
                    </a:cxn>
                    <a:cxn ang="0">
                      <a:pos x="21" y="12"/>
                    </a:cxn>
                    <a:cxn ang="0">
                      <a:pos x="27" y="7"/>
                    </a:cxn>
                    <a:cxn ang="0">
                      <a:pos x="30" y="8"/>
                    </a:cxn>
                    <a:cxn ang="0">
                      <a:pos x="35" y="5"/>
                    </a:cxn>
                    <a:cxn ang="0">
                      <a:pos x="39" y="6"/>
                    </a:cxn>
                    <a:cxn ang="0">
                      <a:pos x="45" y="3"/>
                    </a:cxn>
                    <a:cxn ang="0">
                      <a:pos x="46" y="0"/>
                    </a:cxn>
                    <a:cxn ang="0">
                      <a:pos x="47" y="1"/>
                    </a:cxn>
                  </a:cxnLst>
                  <a:rect l="0" t="0" r="r" b="b"/>
                  <a:pathLst>
                    <a:path w="50" h="89">
                      <a:moveTo>
                        <a:pt x="48" y="7"/>
                      </a:moveTo>
                      <a:cubicBezTo>
                        <a:pt x="47" y="7"/>
                        <a:pt x="45" y="7"/>
                        <a:pt x="44" y="7"/>
                      </a:cubicBezTo>
                      <a:cubicBezTo>
                        <a:pt x="44" y="8"/>
                        <a:pt x="44" y="9"/>
                        <a:pt x="43" y="9"/>
                      </a:cubicBezTo>
                      <a:cubicBezTo>
                        <a:pt x="43" y="9"/>
                        <a:pt x="43" y="9"/>
                        <a:pt x="42" y="9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5" y="12"/>
                        <a:pt x="46" y="13"/>
                        <a:pt x="49" y="13"/>
                      </a:cubicBezTo>
                      <a:cubicBezTo>
                        <a:pt x="49" y="15"/>
                        <a:pt x="49" y="17"/>
                        <a:pt x="50" y="19"/>
                      </a:cubicBezTo>
                      <a:cubicBezTo>
                        <a:pt x="49" y="19"/>
                        <a:pt x="49" y="19"/>
                        <a:pt x="49" y="19"/>
                      </a:cubicBezTo>
                      <a:cubicBezTo>
                        <a:pt x="49" y="20"/>
                        <a:pt x="49" y="21"/>
                        <a:pt x="49" y="22"/>
                      </a:cubicBezTo>
                      <a:cubicBezTo>
                        <a:pt x="47" y="22"/>
                        <a:pt x="47" y="23"/>
                        <a:pt x="47" y="23"/>
                      </a:cubicBezTo>
                      <a:cubicBezTo>
                        <a:pt x="46" y="23"/>
                        <a:pt x="45" y="22"/>
                        <a:pt x="43" y="22"/>
                      </a:cubicBezTo>
                      <a:cubicBezTo>
                        <a:pt x="43" y="22"/>
                        <a:pt x="43" y="23"/>
                        <a:pt x="43" y="23"/>
                      </a:cubicBezTo>
                      <a:cubicBezTo>
                        <a:pt x="42" y="24"/>
                        <a:pt x="42" y="24"/>
                        <a:pt x="41" y="25"/>
                      </a:cubicBezTo>
                      <a:cubicBezTo>
                        <a:pt x="40" y="26"/>
                        <a:pt x="42" y="28"/>
                        <a:pt x="42" y="29"/>
                      </a:cubicBezTo>
                      <a:cubicBezTo>
                        <a:pt x="41" y="29"/>
                        <a:pt x="40" y="29"/>
                        <a:pt x="40" y="29"/>
                      </a:cubicBezTo>
                      <a:cubicBezTo>
                        <a:pt x="38" y="30"/>
                        <a:pt x="38" y="33"/>
                        <a:pt x="38" y="37"/>
                      </a:cubicBezTo>
                      <a:cubicBezTo>
                        <a:pt x="41" y="38"/>
                        <a:pt x="43" y="40"/>
                        <a:pt x="43" y="45"/>
                      </a:cubicBezTo>
                      <a:cubicBezTo>
                        <a:pt x="44" y="45"/>
                        <a:pt x="45" y="45"/>
                        <a:pt x="45" y="45"/>
                      </a:cubicBezTo>
                      <a:cubicBezTo>
                        <a:pt x="43" y="49"/>
                        <a:pt x="41" y="52"/>
                        <a:pt x="40" y="58"/>
                      </a:cubicBezTo>
                      <a:cubicBezTo>
                        <a:pt x="39" y="58"/>
                        <a:pt x="38" y="58"/>
                        <a:pt x="37" y="58"/>
                      </a:cubicBezTo>
                      <a:cubicBezTo>
                        <a:pt x="37" y="60"/>
                        <a:pt x="38" y="62"/>
                        <a:pt x="39" y="63"/>
                      </a:cubicBezTo>
                      <a:cubicBezTo>
                        <a:pt x="39" y="63"/>
                        <a:pt x="40" y="63"/>
                        <a:pt x="41" y="63"/>
                      </a:cubicBezTo>
                      <a:cubicBezTo>
                        <a:pt x="40" y="67"/>
                        <a:pt x="39" y="71"/>
                        <a:pt x="38" y="76"/>
                      </a:cubicBezTo>
                      <a:cubicBezTo>
                        <a:pt x="37" y="76"/>
                        <a:pt x="36" y="76"/>
                        <a:pt x="34" y="77"/>
                      </a:cubicBezTo>
                      <a:cubicBezTo>
                        <a:pt x="34" y="77"/>
                        <a:pt x="34" y="78"/>
                        <a:pt x="33" y="78"/>
                      </a:cubicBezTo>
                      <a:cubicBezTo>
                        <a:pt x="32" y="79"/>
                        <a:pt x="31" y="79"/>
                        <a:pt x="30" y="79"/>
                      </a:cubicBezTo>
                      <a:cubicBezTo>
                        <a:pt x="30" y="80"/>
                        <a:pt x="30" y="80"/>
                        <a:pt x="30" y="80"/>
                      </a:cubicBezTo>
                      <a:cubicBezTo>
                        <a:pt x="27" y="80"/>
                        <a:pt x="24" y="80"/>
                        <a:pt x="21" y="79"/>
                      </a:cubicBezTo>
                      <a:cubicBezTo>
                        <a:pt x="21" y="80"/>
                        <a:pt x="21" y="80"/>
                        <a:pt x="21" y="81"/>
                      </a:cubicBezTo>
                      <a:cubicBezTo>
                        <a:pt x="19" y="83"/>
                        <a:pt x="17" y="80"/>
                        <a:pt x="15" y="86"/>
                      </a:cubicBezTo>
                      <a:cubicBezTo>
                        <a:pt x="13" y="86"/>
                        <a:pt x="12" y="86"/>
                        <a:pt x="10" y="86"/>
                      </a:cubicBezTo>
                      <a:cubicBezTo>
                        <a:pt x="10" y="86"/>
                        <a:pt x="9" y="87"/>
                        <a:pt x="9" y="87"/>
                      </a:cubicBezTo>
                      <a:cubicBezTo>
                        <a:pt x="7" y="89"/>
                        <a:pt x="3" y="89"/>
                        <a:pt x="0" y="89"/>
                      </a:cubicBezTo>
                      <a:cubicBezTo>
                        <a:pt x="0" y="86"/>
                        <a:pt x="0" y="84"/>
                        <a:pt x="1" y="82"/>
                      </a:cubicBezTo>
                      <a:cubicBezTo>
                        <a:pt x="1" y="82"/>
                        <a:pt x="1" y="82"/>
                        <a:pt x="2" y="82"/>
                      </a:cubicBezTo>
                      <a:cubicBezTo>
                        <a:pt x="2" y="81"/>
                        <a:pt x="2" y="80"/>
                        <a:pt x="2" y="79"/>
                      </a:cubicBezTo>
                      <a:cubicBezTo>
                        <a:pt x="2" y="79"/>
                        <a:pt x="3" y="79"/>
                        <a:pt x="3" y="78"/>
                      </a:cubicBezTo>
                      <a:cubicBezTo>
                        <a:pt x="3" y="77"/>
                        <a:pt x="3" y="76"/>
                        <a:pt x="3" y="75"/>
                      </a:cubicBezTo>
                      <a:cubicBezTo>
                        <a:pt x="4" y="75"/>
                        <a:pt x="4" y="75"/>
                        <a:pt x="4" y="75"/>
                      </a:cubicBez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4" y="74"/>
                        <a:pt x="4" y="74"/>
                        <a:pt x="3" y="74"/>
                      </a:cubicBezTo>
                      <a:cubicBezTo>
                        <a:pt x="3" y="73"/>
                        <a:pt x="3" y="71"/>
                        <a:pt x="3" y="70"/>
                      </a:cubicBezTo>
                      <a:cubicBezTo>
                        <a:pt x="3" y="70"/>
                        <a:pt x="3" y="70"/>
                        <a:pt x="3" y="70"/>
                      </a:cubicBezTo>
                      <a:cubicBezTo>
                        <a:pt x="3" y="67"/>
                        <a:pt x="3" y="63"/>
                        <a:pt x="3" y="59"/>
                      </a:cubicBezTo>
                      <a:cubicBezTo>
                        <a:pt x="2" y="59"/>
                        <a:pt x="2" y="59"/>
                        <a:pt x="2" y="59"/>
                      </a:cubicBezTo>
                      <a:cubicBezTo>
                        <a:pt x="2" y="59"/>
                        <a:pt x="2" y="59"/>
                        <a:pt x="2" y="58"/>
                      </a:cubicBezTo>
                      <a:cubicBezTo>
                        <a:pt x="2" y="58"/>
                        <a:pt x="2" y="58"/>
                        <a:pt x="3" y="58"/>
                      </a:cubicBezTo>
                      <a:cubicBezTo>
                        <a:pt x="2" y="57"/>
                        <a:pt x="1" y="56"/>
                        <a:pt x="2" y="54"/>
                      </a:cubicBezTo>
                      <a:cubicBezTo>
                        <a:pt x="2" y="54"/>
                        <a:pt x="3" y="53"/>
                        <a:pt x="3" y="53"/>
                      </a:cubicBezTo>
                      <a:cubicBezTo>
                        <a:pt x="5" y="50"/>
                        <a:pt x="6" y="48"/>
                        <a:pt x="6" y="43"/>
                      </a:cubicBezTo>
                      <a:cubicBezTo>
                        <a:pt x="4" y="42"/>
                        <a:pt x="3" y="40"/>
                        <a:pt x="3" y="37"/>
                      </a:cubicBezTo>
                      <a:cubicBezTo>
                        <a:pt x="4" y="36"/>
                        <a:pt x="4" y="35"/>
                        <a:pt x="4" y="35"/>
                      </a:cubicBezTo>
                      <a:cubicBezTo>
                        <a:pt x="5" y="35"/>
                        <a:pt x="6" y="35"/>
                        <a:pt x="6" y="35"/>
                      </a:cubicBezTo>
                      <a:cubicBezTo>
                        <a:pt x="7" y="34"/>
                        <a:pt x="7" y="33"/>
                        <a:pt x="8" y="32"/>
                      </a:cubicBezTo>
                      <a:cubicBezTo>
                        <a:pt x="8" y="30"/>
                        <a:pt x="9" y="27"/>
                        <a:pt x="9" y="25"/>
                      </a:cubicBezTo>
                      <a:cubicBezTo>
                        <a:pt x="10" y="25"/>
                        <a:pt x="10" y="25"/>
                        <a:pt x="11" y="25"/>
                      </a:cubicBezTo>
                      <a:cubicBezTo>
                        <a:pt x="11" y="21"/>
                        <a:pt x="12" y="22"/>
                        <a:pt x="11" y="19"/>
                      </a:cubicBezTo>
                      <a:cubicBezTo>
                        <a:pt x="14" y="19"/>
                        <a:pt x="12" y="18"/>
                        <a:pt x="14" y="17"/>
                      </a:cubicBez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6"/>
                        <a:pt x="16" y="16"/>
                        <a:pt x="17" y="16"/>
                      </a:cubicBezTo>
                      <a:cubicBezTo>
                        <a:pt x="17" y="16"/>
                        <a:pt x="17" y="16"/>
                        <a:pt x="17" y="17"/>
                      </a:cubicBezTo>
                      <a:cubicBezTo>
                        <a:pt x="18" y="17"/>
                        <a:pt x="19" y="17"/>
                        <a:pt x="20" y="17"/>
                      </a:cubicBezTo>
                      <a:cubicBezTo>
                        <a:pt x="20" y="15"/>
                        <a:pt x="20" y="14"/>
                        <a:pt x="21" y="12"/>
                      </a:cubicBezTo>
                      <a:cubicBezTo>
                        <a:pt x="21" y="12"/>
                        <a:pt x="22" y="12"/>
                        <a:pt x="23" y="11"/>
                      </a:cubicBezTo>
                      <a:cubicBezTo>
                        <a:pt x="24" y="8"/>
                        <a:pt x="21" y="7"/>
                        <a:pt x="27" y="7"/>
                      </a:cubicBezTo>
                      <a:cubicBezTo>
                        <a:pt x="28" y="8"/>
                        <a:pt x="28" y="8"/>
                        <a:pt x="30" y="9"/>
                      </a:cubicBez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1" y="7"/>
                        <a:pt x="30" y="8"/>
                        <a:pt x="31" y="6"/>
                      </a:cubicBezTo>
                      <a:cubicBezTo>
                        <a:pt x="32" y="6"/>
                        <a:pt x="34" y="5"/>
                        <a:pt x="35" y="5"/>
                      </a:cubicBezTo>
                      <a:cubicBezTo>
                        <a:pt x="35" y="5"/>
                        <a:pt x="35" y="6"/>
                        <a:pt x="35" y="6"/>
                      </a:cubicBezTo>
                      <a:cubicBezTo>
                        <a:pt x="36" y="6"/>
                        <a:pt x="38" y="6"/>
                        <a:pt x="39" y="6"/>
                      </a:cubicBezTo>
                      <a:cubicBezTo>
                        <a:pt x="39" y="5"/>
                        <a:pt x="39" y="5"/>
                        <a:pt x="40" y="4"/>
                      </a:cubicBezTo>
                      <a:cubicBezTo>
                        <a:pt x="42" y="4"/>
                        <a:pt x="43" y="3"/>
                        <a:pt x="45" y="3"/>
                      </a:cubicBezTo>
                      <a:cubicBezTo>
                        <a:pt x="45" y="2"/>
                        <a:pt x="45" y="1"/>
                        <a:pt x="45" y="0"/>
                      </a:cubicBezTo>
                      <a:cubicBezTo>
                        <a:pt x="45" y="0"/>
                        <a:pt x="46" y="0"/>
                        <a:pt x="46" y="0"/>
                      </a:cubicBez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46" y="1"/>
                        <a:pt x="47" y="1"/>
                        <a:pt x="47" y="1"/>
                      </a:cubicBezTo>
                      <a:cubicBezTo>
                        <a:pt x="47" y="3"/>
                        <a:pt x="48" y="5"/>
                        <a:pt x="48" y="7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" name="Freeform 12"/>
                <p:cNvSpPr/>
                <p:nvPr/>
              </p:nvSpPr>
              <p:spPr bwMode="auto">
                <a:xfrm>
                  <a:off x="10442271" y="3564385"/>
                  <a:ext cx="100013" cy="157163"/>
                </a:xfrm>
                <a:custGeom>
                  <a:avLst/>
                  <a:gdLst/>
                  <a:ahLst/>
                  <a:cxnLst>
                    <a:cxn ang="0">
                      <a:pos x="13" y="11"/>
                    </a:cxn>
                    <a:cxn ang="0">
                      <a:pos x="14" y="11"/>
                    </a:cxn>
                    <a:cxn ang="0">
                      <a:pos x="14" y="13"/>
                    </a:cxn>
                    <a:cxn ang="0">
                      <a:pos x="12" y="15"/>
                    </a:cxn>
                    <a:cxn ang="0">
                      <a:pos x="11" y="15"/>
                    </a:cxn>
                    <a:cxn ang="0">
                      <a:pos x="12" y="17"/>
                    </a:cxn>
                    <a:cxn ang="0">
                      <a:pos x="10" y="18"/>
                    </a:cxn>
                    <a:cxn ang="0">
                      <a:pos x="9" y="22"/>
                    </a:cxn>
                    <a:cxn ang="0">
                      <a:pos x="0" y="21"/>
                    </a:cxn>
                    <a:cxn ang="0">
                      <a:pos x="0" y="17"/>
                    </a:cxn>
                    <a:cxn ang="0">
                      <a:pos x="3" y="17"/>
                    </a:cxn>
                    <a:cxn ang="0">
                      <a:pos x="1" y="8"/>
                    </a:cxn>
                    <a:cxn ang="0">
                      <a:pos x="5" y="8"/>
                    </a:cxn>
                    <a:cxn ang="0">
                      <a:pos x="5" y="5"/>
                    </a:cxn>
                    <a:cxn ang="0">
                      <a:pos x="6" y="5"/>
                    </a:cxn>
                    <a:cxn ang="0">
                      <a:pos x="5" y="1"/>
                    </a:cxn>
                    <a:cxn ang="0">
                      <a:pos x="9" y="0"/>
                    </a:cxn>
                    <a:cxn ang="0">
                      <a:pos x="9" y="1"/>
                    </a:cxn>
                    <a:cxn ang="0">
                      <a:pos x="10" y="1"/>
                    </a:cxn>
                    <a:cxn ang="0">
                      <a:pos x="11" y="10"/>
                    </a:cxn>
                    <a:cxn ang="0">
                      <a:pos x="13" y="9"/>
                    </a:cxn>
                    <a:cxn ang="0">
                      <a:pos x="13" y="10"/>
                    </a:cxn>
                    <a:cxn ang="0">
                      <a:pos x="13" y="11"/>
                    </a:cxn>
                  </a:cxnLst>
                  <a:rect l="0" t="0" r="r" b="b"/>
                  <a:pathLst>
                    <a:path w="14" h="22">
                      <a:moveTo>
                        <a:pt x="13" y="11"/>
                      </a:moveTo>
                      <a:cubicBezTo>
                        <a:pt x="13" y="11"/>
                        <a:pt x="14" y="11"/>
                        <a:pt x="14" y="11"/>
                      </a:cubicBezTo>
                      <a:cubicBezTo>
                        <a:pt x="14" y="12"/>
                        <a:pt x="14" y="13"/>
                        <a:pt x="14" y="13"/>
                      </a:cubicBezTo>
                      <a:cubicBezTo>
                        <a:pt x="12" y="14"/>
                        <a:pt x="13" y="14"/>
                        <a:pt x="12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16"/>
                        <a:pt x="11" y="16"/>
                        <a:pt x="12" y="17"/>
                      </a:cubicBezTo>
                      <a:cubicBezTo>
                        <a:pt x="11" y="17"/>
                        <a:pt x="10" y="17"/>
                        <a:pt x="10" y="18"/>
                      </a:cubicBezTo>
                      <a:cubicBezTo>
                        <a:pt x="10" y="19"/>
                        <a:pt x="9" y="21"/>
                        <a:pt x="9" y="22"/>
                      </a:cubicBezTo>
                      <a:cubicBezTo>
                        <a:pt x="4" y="22"/>
                        <a:pt x="3" y="21"/>
                        <a:pt x="0" y="21"/>
                      </a:cubicBezTo>
                      <a:cubicBezTo>
                        <a:pt x="0" y="19"/>
                        <a:pt x="0" y="18"/>
                        <a:pt x="0" y="17"/>
                      </a:cubicBezTo>
                      <a:cubicBezTo>
                        <a:pt x="1" y="17"/>
                        <a:pt x="2" y="17"/>
                        <a:pt x="3" y="17"/>
                      </a:cubicBezTo>
                      <a:cubicBezTo>
                        <a:pt x="2" y="14"/>
                        <a:pt x="1" y="11"/>
                        <a:pt x="1" y="8"/>
                      </a:cubicBezTo>
                      <a:cubicBezTo>
                        <a:pt x="2" y="8"/>
                        <a:pt x="4" y="8"/>
                        <a:pt x="5" y="8"/>
                      </a:cubicBezTo>
                      <a:cubicBezTo>
                        <a:pt x="5" y="7"/>
                        <a:pt x="5" y="6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5" y="3"/>
                        <a:pt x="5" y="1"/>
                      </a:cubicBezTo>
                      <a:cubicBezTo>
                        <a:pt x="7" y="1"/>
                        <a:pt x="7" y="0"/>
                        <a:pt x="9" y="0"/>
                      </a:cubicBezTo>
                      <a:cubicBezTo>
                        <a:pt x="9" y="0"/>
                        <a:pt x="9" y="0"/>
                        <a:pt x="9" y="1"/>
                      </a:cubicBezTo>
                      <a:cubicBezTo>
                        <a:pt x="9" y="1"/>
                        <a:pt x="10" y="1"/>
                        <a:pt x="10" y="1"/>
                      </a:cubicBezTo>
                      <a:cubicBezTo>
                        <a:pt x="8" y="5"/>
                        <a:pt x="9" y="6"/>
                        <a:pt x="11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3" y="9"/>
                        <a:pt x="13" y="9"/>
                        <a:pt x="13" y="10"/>
                      </a:cubicBezTo>
                      <a:cubicBezTo>
                        <a:pt x="12" y="11"/>
                        <a:pt x="13" y="10"/>
                        <a:pt x="13" y="11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" name="Freeform 13"/>
                <p:cNvSpPr/>
                <p:nvPr/>
              </p:nvSpPr>
              <p:spPr bwMode="auto">
                <a:xfrm>
                  <a:off x="10449415" y="3578673"/>
                  <a:ext cx="21431" cy="357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1"/>
                    </a:cxn>
                    <a:cxn ang="0">
                      <a:pos x="3" y="1"/>
                    </a:cxn>
                    <a:cxn ang="0">
                      <a:pos x="3" y="5"/>
                    </a:cxn>
                    <a:cxn ang="0">
                      <a:pos x="2" y="5"/>
                    </a:cxn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3"/>
                        <a:pt x="3" y="4"/>
                        <a:pt x="3" y="5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2" y="4"/>
                        <a:pt x="2" y="3"/>
                        <a:pt x="2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" name="Freeform 14"/>
                <p:cNvSpPr/>
                <p:nvPr/>
              </p:nvSpPr>
              <p:spPr bwMode="auto">
                <a:xfrm>
                  <a:off x="9477865" y="3635823"/>
                  <a:ext cx="485775" cy="814388"/>
                </a:xfrm>
                <a:custGeom>
                  <a:avLst/>
                  <a:gdLst/>
                  <a:ahLst/>
                  <a:cxnLst>
                    <a:cxn ang="0">
                      <a:pos x="65" y="14"/>
                    </a:cxn>
                    <a:cxn ang="0">
                      <a:pos x="60" y="23"/>
                    </a:cxn>
                    <a:cxn ang="0">
                      <a:pos x="61" y="30"/>
                    </a:cxn>
                    <a:cxn ang="0">
                      <a:pos x="60" y="49"/>
                    </a:cxn>
                    <a:cxn ang="0">
                      <a:pos x="59" y="60"/>
                    </a:cxn>
                    <a:cxn ang="0">
                      <a:pos x="59" y="78"/>
                    </a:cxn>
                    <a:cxn ang="0">
                      <a:pos x="61" y="82"/>
                    </a:cxn>
                    <a:cxn ang="0">
                      <a:pos x="65" y="87"/>
                    </a:cxn>
                    <a:cxn ang="0">
                      <a:pos x="61" y="91"/>
                    </a:cxn>
                    <a:cxn ang="0">
                      <a:pos x="53" y="92"/>
                    </a:cxn>
                    <a:cxn ang="0">
                      <a:pos x="51" y="95"/>
                    </a:cxn>
                    <a:cxn ang="0">
                      <a:pos x="55" y="100"/>
                    </a:cxn>
                    <a:cxn ang="0">
                      <a:pos x="49" y="101"/>
                    </a:cxn>
                    <a:cxn ang="0">
                      <a:pos x="46" y="112"/>
                    </a:cxn>
                    <a:cxn ang="0">
                      <a:pos x="40" y="108"/>
                    </a:cxn>
                    <a:cxn ang="0">
                      <a:pos x="37" y="106"/>
                    </a:cxn>
                    <a:cxn ang="0">
                      <a:pos x="24" y="104"/>
                    </a:cxn>
                    <a:cxn ang="0">
                      <a:pos x="18" y="99"/>
                    </a:cxn>
                    <a:cxn ang="0">
                      <a:pos x="13" y="100"/>
                    </a:cxn>
                    <a:cxn ang="0">
                      <a:pos x="8" y="99"/>
                    </a:cxn>
                    <a:cxn ang="0">
                      <a:pos x="7" y="98"/>
                    </a:cxn>
                    <a:cxn ang="0">
                      <a:pos x="0" y="98"/>
                    </a:cxn>
                    <a:cxn ang="0">
                      <a:pos x="3" y="97"/>
                    </a:cxn>
                    <a:cxn ang="0">
                      <a:pos x="5" y="88"/>
                    </a:cxn>
                    <a:cxn ang="0">
                      <a:pos x="12" y="87"/>
                    </a:cxn>
                    <a:cxn ang="0">
                      <a:pos x="13" y="88"/>
                    </a:cxn>
                    <a:cxn ang="0">
                      <a:pos x="13" y="80"/>
                    </a:cxn>
                    <a:cxn ang="0">
                      <a:pos x="13" y="72"/>
                    </a:cxn>
                    <a:cxn ang="0">
                      <a:pos x="13" y="65"/>
                    </a:cxn>
                    <a:cxn ang="0">
                      <a:pos x="29" y="67"/>
                    </a:cxn>
                    <a:cxn ang="0">
                      <a:pos x="31" y="62"/>
                    </a:cxn>
                    <a:cxn ang="0">
                      <a:pos x="37" y="52"/>
                    </a:cxn>
                    <a:cxn ang="0">
                      <a:pos x="40" y="49"/>
                    </a:cxn>
                    <a:cxn ang="0">
                      <a:pos x="38" y="44"/>
                    </a:cxn>
                    <a:cxn ang="0">
                      <a:pos x="33" y="41"/>
                    </a:cxn>
                    <a:cxn ang="0">
                      <a:pos x="23" y="38"/>
                    </a:cxn>
                    <a:cxn ang="0">
                      <a:pos x="23" y="33"/>
                    </a:cxn>
                    <a:cxn ang="0">
                      <a:pos x="29" y="25"/>
                    </a:cxn>
                    <a:cxn ang="0">
                      <a:pos x="41" y="22"/>
                    </a:cxn>
                    <a:cxn ang="0">
                      <a:pos x="43" y="22"/>
                    </a:cxn>
                    <a:cxn ang="0">
                      <a:pos x="47" y="13"/>
                    </a:cxn>
                    <a:cxn ang="0">
                      <a:pos x="51" y="10"/>
                    </a:cxn>
                    <a:cxn ang="0">
                      <a:pos x="54" y="4"/>
                    </a:cxn>
                    <a:cxn ang="0">
                      <a:pos x="61" y="2"/>
                    </a:cxn>
                    <a:cxn ang="0">
                      <a:pos x="67" y="0"/>
                    </a:cxn>
                  </a:cxnLst>
                  <a:rect l="0" t="0" r="r" b="b"/>
                  <a:pathLst>
                    <a:path w="68" h="114">
                      <a:moveTo>
                        <a:pt x="68" y="6"/>
                      </a:moveTo>
                      <a:cubicBezTo>
                        <a:pt x="67" y="6"/>
                        <a:pt x="67" y="6"/>
                        <a:pt x="66" y="6"/>
                      </a:cubicBezTo>
                      <a:cubicBezTo>
                        <a:pt x="66" y="9"/>
                        <a:pt x="63" y="13"/>
                        <a:pt x="65" y="14"/>
                      </a:cubicBezTo>
                      <a:cubicBezTo>
                        <a:pt x="64" y="14"/>
                        <a:pt x="64" y="14"/>
                        <a:pt x="63" y="14"/>
                      </a:cubicBezTo>
                      <a:cubicBezTo>
                        <a:pt x="63" y="17"/>
                        <a:pt x="63" y="16"/>
                        <a:pt x="61" y="17"/>
                      </a:cubicBezTo>
                      <a:cubicBezTo>
                        <a:pt x="60" y="19"/>
                        <a:pt x="60" y="20"/>
                        <a:pt x="60" y="23"/>
                      </a:cubicBezTo>
                      <a:cubicBezTo>
                        <a:pt x="60" y="23"/>
                        <a:pt x="61" y="23"/>
                        <a:pt x="61" y="23"/>
                      </a:cubicBezTo>
                      <a:cubicBezTo>
                        <a:pt x="62" y="26"/>
                        <a:pt x="63" y="26"/>
                        <a:pt x="63" y="30"/>
                      </a:cubicBezTo>
                      <a:cubicBezTo>
                        <a:pt x="63" y="30"/>
                        <a:pt x="62" y="30"/>
                        <a:pt x="61" y="30"/>
                      </a:cubicBezTo>
                      <a:cubicBezTo>
                        <a:pt x="61" y="33"/>
                        <a:pt x="61" y="33"/>
                        <a:pt x="60" y="35"/>
                      </a:cubicBezTo>
                      <a:cubicBezTo>
                        <a:pt x="59" y="35"/>
                        <a:pt x="59" y="35"/>
                        <a:pt x="59" y="35"/>
                      </a:cubicBezTo>
                      <a:cubicBezTo>
                        <a:pt x="59" y="40"/>
                        <a:pt x="59" y="44"/>
                        <a:pt x="60" y="49"/>
                      </a:cubicBezTo>
                      <a:cubicBezTo>
                        <a:pt x="59" y="50"/>
                        <a:pt x="59" y="48"/>
                        <a:pt x="59" y="49"/>
                      </a:cubicBezTo>
                      <a:cubicBezTo>
                        <a:pt x="59" y="52"/>
                        <a:pt x="62" y="56"/>
                        <a:pt x="61" y="59"/>
                      </a:cubicBezTo>
                      <a:cubicBezTo>
                        <a:pt x="60" y="60"/>
                        <a:pt x="59" y="60"/>
                        <a:pt x="59" y="60"/>
                      </a:cubicBezTo>
                      <a:cubicBezTo>
                        <a:pt x="58" y="62"/>
                        <a:pt x="58" y="63"/>
                        <a:pt x="58" y="65"/>
                      </a:cubicBezTo>
                      <a:cubicBezTo>
                        <a:pt x="58" y="65"/>
                        <a:pt x="57" y="65"/>
                        <a:pt x="57" y="65"/>
                      </a:cubicBezTo>
                      <a:cubicBezTo>
                        <a:pt x="55" y="70"/>
                        <a:pt x="59" y="74"/>
                        <a:pt x="59" y="78"/>
                      </a:cubicBezTo>
                      <a:cubicBezTo>
                        <a:pt x="59" y="78"/>
                        <a:pt x="60" y="78"/>
                        <a:pt x="61" y="78"/>
                      </a:cubicBezTo>
                      <a:cubicBezTo>
                        <a:pt x="61" y="80"/>
                        <a:pt x="61" y="82"/>
                        <a:pt x="61" y="82"/>
                      </a:cubicBezTo>
                      <a:cubicBezTo>
                        <a:pt x="61" y="82"/>
                        <a:pt x="61" y="82"/>
                        <a:pt x="61" y="82"/>
                      </a:cubicBezTo>
                      <a:cubicBezTo>
                        <a:pt x="61" y="83"/>
                        <a:pt x="61" y="83"/>
                        <a:pt x="61" y="84"/>
                      </a:cubicBezTo>
                      <a:cubicBezTo>
                        <a:pt x="63" y="85"/>
                        <a:pt x="63" y="84"/>
                        <a:pt x="63" y="87"/>
                      </a:cubicBezTo>
                      <a:cubicBezTo>
                        <a:pt x="64" y="87"/>
                        <a:pt x="64" y="87"/>
                        <a:pt x="65" y="87"/>
                      </a:cubicBezTo>
                      <a:cubicBezTo>
                        <a:pt x="65" y="88"/>
                        <a:pt x="65" y="90"/>
                        <a:pt x="65" y="92"/>
                      </a:cubicBezTo>
                      <a:cubicBezTo>
                        <a:pt x="64" y="92"/>
                        <a:pt x="63" y="93"/>
                        <a:pt x="61" y="93"/>
                      </a:cubicBezTo>
                      <a:cubicBezTo>
                        <a:pt x="61" y="92"/>
                        <a:pt x="61" y="92"/>
                        <a:pt x="61" y="91"/>
                      </a:cubicBezTo>
                      <a:cubicBezTo>
                        <a:pt x="59" y="92"/>
                        <a:pt x="59" y="93"/>
                        <a:pt x="57" y="93"/>
                      </a:cubicBezTo>
                      <a:cubicBezTo>
                        <a:pt x="57" y="93"/>
                        <a:pt x="57" y="92"/>
                        <a:pt x="57" y="92"/>
                      </a:cubicBezTo>
                      <a:cubicBezTo>
                        <a:pt x="56" y="92"/>
                        <a:pt x="55" y="92"/>
                        <a:pt x="53" y="92"/>
                      </a:cubicBezTo>
                      <a:cubicBezTo>
                        <a:pt x="53" y="92"/>
                        <a:pt x="53" y="91"/>
                        <a:pt x="53" y="91"/>
                      </a:cubicBezTo>
                      <a:cubicBezTo>
                        <a:pt x="49" y="90"/>
                        <a:pt x="48" y="91"/>
                        <a:pt x="47" y="94"/>
                      </a:cubicBezTo>
                      <a:cubicBezTo>
                        <a:pt x="48" y="94"/>
                        <a:pt x="49" y="95"/>
                        <a:pt x="51" y="95"/>
                      </a:cubicBezTo>
                      <a:cubicBezTo>
                        <a:pt x="51" y="95"/>
                        <a:pt x="51" y="96"/>
                        <a:pt x="51" y="97"/>
                      </a:cubicBezTo>
                      <a:cubicBezTo>
                        <a:pt x="52" y="97"/>
                        <a:pt x="53" y="97"/>
                        <a:pt x="55" y="98"/>
                      </a:cubicBezTo>
                      <a:cubicBezTo>
                        <a:pt x="55" y="98"/>
                        <a:pt x="55" y="99"/>
                        <a:pt x="55" y="100"/>
                      </a:cubicBezTo>
                      <a:cubicBezTo>
                        <a:pt x="55" y="100"/>
                        <a:pt x="55" y="100"/>
                        <a:pt x="54" y="100"/>
                      </a:cubicBezTo>
                      <a:cubicBezTo>
                        <a:pt x="54" y="101"/>
                        <a:pt x="54" y="101"/>
                        <a:pt x="54" y="101"/>
                      </a:cubicBezTo>
                      <a:cubicBezTo>
                        <a:pt x="52" y="101"/>
                        <a:pt x="51" y="101"/>
                        <a:pt x="49" y="101"/>
                      </a:cubicBezTo>
                      <a:cubicBezTo>
                        <a:pt x="48" y="106"/>
                        <a:pt x="49" y="108"/>
                        <a:pt x="49" y="114"/>
                      </a:cubicBezTo>
                      <a:cubicBezTo>
                        <a:pt x="48" y="114"/>
                        <a:pt x="47" y="114"/>
                        <a:pt x="46" y="114"/>
                      </a:cubicBezTo>
                      <a:cubicBezTo>
                        <a:pt x="46" y="113"/>
                        <a:pt x="46" y="113"/>
                        <a:pt x="46" y="112"/>
                      </a:cubicBezTo>
                      <a:cubicBezTo>
                        <a:pt x="45" y="111"/>
                        <a:pt x="44" y="111"/>
                        <a:pt x="43" y="110"/>
                      </a:cubicBezTo>
                      <a:cubicBezTo>
                        <a:pt x="43" y="110"/>
                        <a:pt x="43" y="110"/>
                        <a:pt x="43" y="109"/>
                      </a:cubicBezTo>
                      <a:cubicBezTo>
                        <a:pt x="42" y="109"/>
                        <a:pt x="41" y="109"/>
                        <a:pt x="40" y="108"/>
                      </a:cubicBezTo>
                      <a:cubicBezTo>
                        <a:pt x="39" y="108"/>
                        <a:pt x="39" y="107"/>
                        <a:pt x="39" y="107"/>
                      </a:cubicBezTo>
                      <a:cubicBezTo>
                        <a:pt x="38" y="107"/>
                        <a:pt x="38" y="107"/>
                        <a:pt x="37" y="107"/>
                      </a:cubicBezTo>
                      <a:cubicBezTo>
                        <a:pt x="37" y="106"/>
                        <a:pt x="37" y="106"/>
                        <a:pt x="37" y="106"/>
                      </a:cubicBezTo>
                      <a:cubicBezTo>
                        <a:pt x="34" y="105"/>
                        <a:pt x="31" y="107"/>
                        <a:pt x="29" y="107"/>
                      </a:cubicBezTo>
                      <a:cubicBezTo>
                        <a:pt x="29" y="106"/>
                        <a:pt x="29" y="106"/>
                        <a:pt x="29" y="106"/>
                      </a:cubicBezTo>
                      <a:cubicBezTo>
                        <a:pt x="27" y="105"/>
                        <a:pt x="27" y="104"/>
                        <a:pt x="24" y="104"/>
                      </a:cubicBezTo>
                      <a:cubicBezTo>
                        <a:pt x="24" y="103"/>
                        <a:pt x="24" y="102"/>
                        <a:pt x="23" y="101"/>
                      </a:cubicBezTo>
                      <a:cubicBezTo>
                        <a:pt x="23" y="102"/>
                        <a:pt x="22" y="102"/>
                        <a:pt x="21" y="103"/>
                      </a:cubicBezTo>
                      <a:cubicBezTo>
                        <a:pt x="20" y="100"/>
                        <a:pt x="21" y="100"/>
                        <a:pt x="18" y="99"/>
                      </a:cubicBezTo>
                      <a:cubicBezTo>
                        <a:pt x="18" y="99"/>
                        <a:pt x="18" y="99"/>
                        <a:pt x="18" y="98"/>
                      </a:cubicBezTo>
                      <a:cubicBezTo>
                        <a:pt x="16" y="99"/>
                        <a:pt x="14" y="99"/>
                        <a:pt x="13" y="99"/>
                      </a:cubicBezTo>
                      <a:cubicBezTo>
                        <a:pt x="13" y="100"/>
                        <a:pt x="13" y="100"/>
                        <a:pt x="13" y="100"/>
                      </a:cubicBezTo>
                      <a:cubicBezTo>
                        <a:pt x="12" y="100"/>
                        <a:pt x="12" y="100"/>
                        <a:pt x="12" y="100"/>
                      </a:cubicBezTo>
                      <a:cubicBezTo>
                        <a:pt x="12" y="100"/>
                        <a:pt x="12" y="100"/>
                        <a:pt x="12" y="99"/>
                      </a:cubicBezTo>
                      <a:cubicBezTo>
                        <a:pt x="10" y="99"/>
                        <a:pt x="9" y="99"/>
                        <a:pt x="8" y="99"/>
                      </a:cubicBezTo>
                      <a:cubicBezTo>
                        <a:pt x="8" y="98"/>
                        <a:pt x="8" y="98"/>
                        <a:pt x="8" y="97"/>
                      </a:cubicBezTo>
                      <a:cubicBezTo>
                        <a:pt x="8" y="97"/>
                        <a:pt x="7" y="97"/>
                        <a:pt x="7" y="97"/>
                      </a:cubicBezTo>
                      <a:cubicBezTo>
                        <a:pt x="7" y="97"/>
                        <a:pt x="7" y="97"/>
                        <a:pt x="7" y="98"/>
                      </a:cubicBezTo>
                      <a:cubicBezTo>
                        <a:pt x="6" y="98"/>
                        <a:pt x="4" y="98"/>
                        <a:pt x="3" y="98"/>
                      </a:cubicBezTo>
                      <a:cubicBezTo>
                        <a:pt x="3" y="99"/>
                        <a:pt x="3" y="99"/>
                        <a:pt x="3" y="99"/>
                      </a:cubicBezTo>
                      <a:cubicBezTo>
                        <a:pt x="2" y="99"/>
                        <a:pt x="1" y="99"/>
                        <a:pt x="0" y="98"/>
                      </a:cubicBezTo>
                      <a:cubicBezTo>
                        <a:pt x="0" y="98"/>
                        <a:pt x="0" y="97"/>
                        <a:pt x="0" y="97"/>
                      </a:cubicBezTo>
                      <a:cubicBezTo>
                        <a:pt x="1" y="97"/>
                        <a:pt x="2" y="97"/>
                        <a:pt x="3" y="98"/>
                      </a:cubicBezTo>
                      <a:cubicBezTo>
                        <a:pt x="3" y="97"/>
                        <a:pt x="3" y="97"/>
                        <a:pt x="3" y="97"/>
                      </a:cubicBezTo>
                      <a:cubicBezTo>
                        <a:pt x="7" y="96"/>
                        <a:pt x="7" y="94"/>
                        <a:pt x="7" y="91"/>
                      </a:cubicBezTo>
                      <a:cubicBezTo>
                        <a:pt x="6" y="91"/>
                        <a:pt x="6" y="91"/>
                        <a:pt x="5" y="91"/>
                      </a:cubicBezTo>
                      <a:cubicBezTo>
                        <a:pt x="5" y="90"/>
                        <a:pt x="5" y="89"/>
                        <a:pt x="5" y="88"/>
                      </a:cubicBezTo>
                      <a:cubicBezTo>
                        <a:pt x="6" y="87"/>
                        <a:pt x="5" y="88"/>
                        <a:pt x="6" y="87"/>
                      </a:cubicBezTo>
                      <a:cubicBezTo>
                        <a:pt x="7" y="87"/>
                        <a:pt x="9" y="87"/>
                        <a:pt x="10" y="88"/>
                      </a:cubicBezTo>
                      <a:cubicBezTo>
                        <a:pt x="10" y="88"/>
                        <a:pt x="10" y="86"/>
                        <a:pt x="12" y="87"/>
                      </a:cubicBezTo>
                      <a:cubicBezTo>
                        <a:pt x="12" y="87"/>
                        <a:pt x="12" y="88"/>
                        <a:pt x="13" y="88"/>
                      </a:cubicBezTo>
                      <a:cubicBezTo>
                        <a:pt x="13" y="88"/>
                        <a:pt x="13" y="88"/>
                        <a:pt x="13" y="88"/>
                      </a:cubicBezTo>
                      <a:cubicBezTo>
                        <a:pt x="13" y="88"/>
                        <a:pt x="13" y="88"/>
                        <a:pt x="13" y="88"/>
                      </a:cubicBezTo>
                      <a:cubicBezTo>
                        <a:pt x="14" y="88"/>
                        <a:pt x="14" y="88"/>
                        <a:pt x="14" y="88"/>
                      </a:cubicBezTo>
                      <a:cubicBezTo>
                        <a:pt x="14" y="87"/>
                        <a:pt x="14" y="86"/>
                        <a:pt x="14" y="85"/>
                      </a:cubicBezTo>
                      <a:cubicBezTo>
                        <a:pt x="13" y="84"/>
                        <a:pt x="12" y="83"/>
                        <a:pt x="13" y="80"/>
                      </a:cubicBezTo>
                      <a:cubicBezTo>
                        <a:pt x="13" y="80"/>
                        <a:pt x="14" y="80"/>
                        <a:pt x="14" y="79"/>
                      </a:cubicBezTo>
                      <a:cubicBezTo>
                        <a:pt x="15" y="78"/>
                        <a:pt x="15" y="76"/>
                        <a:pt x="15" y="74"/>
                      </a:cubicBezTo>
                      <a:cubicBezTo>
                        <a:pt x="14" y="73"/>
                        <a:pt x="14" y="72"/>
                        <a:pt x="13" y="72"/>
                      </a:cubicBezTo>
                      <a:cubicBezTo>
                        <a:pt x="13" y="72"/>
                        <a:pt x="12" y="72"/>
                        <a:pt x="11" y="72"/>
                      </a:cubicBezTo>
                      <a:cubicBezTo>
                        <a:pt x="11" y="72"/>
                        <a:pt x="11" y="72"/>
                        <a:pt x="11" y="71"/>
                      </a:cubicBezTo>
                      <a:cubicBezTo>
                        <a:pt x="14" y="70"/>
                        <a:pt x="13" y="68"/>
                        <a:pt x="13" y="65"/>
                      </a:cubicBezTo>
                      <a:cubicBezTo>
                        <a:pt x="14" y="65"/>
                        <a:pt x="16" y="65"/>
                        <a:pt x="18" y="65"/>
                      </a:cubicBezTo>
                      <a:cubicBezTo>
                        <a:pt x="19" y="66"/>
                        <a:pt x="19" y="67"/>
                        <a:pt x="20" y="68"/>
                      </a:cubicBezTo>
                      <a:cubicBezTo>
                        <a:pt x="23" y="67"/>
                        <a:pt x="26" y="67"/>
                        <a:pt x="29" y="67"/>
                      </a:cubicBezTo>
                      <a:cubicBezTo>
                        <a:pt x="28" y="64"/>
                        <a:pt x="28" y="65"/>
                        <a:pt x="27" y="62"/>
                      </a:cubicBezTo>
                      <a:cubicBezTo>
                        <a:pt x="29" y="62"/>
                        <a:pt x="30" y="63"/>
                        <a:pt x="31" y="63"/>
                      </a:cubicBezTo>
                      <a:cubicBezTo>
                        <a:pt x="31" y="63"/>
                        <a:pt x="31" y="62"/>
                        <a:pt x="31" y="62"/>
                      </a:cubicBezTo>
                      <a:cubicBezTo>
                        <a:pt x="32" y="62"/>
                        <a:pt x="34" y="62"/>
                        <a:pt x="36" y="62"/>
                      </a:cubicBezTo>
                      <a:cubicBezTo>
                        <a:pt x="36" y="62"/>
                        <a:pt x="36" y="62"/>
                        <a:pt x="38" y="61"/>
                      </a:cubicBezTo>
                      <a:cubicBezTo>
                        <a:pt x="38" y="58"/>
                        <a:pt x="37" y="55"/>
                        <a:pt x="37" y="52"/>
                      </a:cubicBezTo>
                      <a:cubicBezTo>
                        <a:pt x="38" y="52"/>
                        <a:pt x="38" y="52"/>
                        <a:pt x="39" y="52"/>
                      </a:cubicBezTo>
                      <a:cubicBezTo>
                        <a:pt x="39" y="51"/>
                        <a:pt x="39" y="50"/>
                        <a:pt x="39" y="49"/>
                      </a:cubicBezTo>
                      <a:cubicBezTo>
                        <a:pt x="39" y="49"/>
                        <a:pt x="39" y="49"/>
                        <a:pt x="40" y="49"/>
                      </a:cubicBezTo>
                      <a:cubicBezTo>
                        <a:pt x="40" y="48"/>
                        <a:pt x="39" y="50"/>
                        <a:pt x="39" y="49"/>
                      </a:cubicBezTo>
                      <a:cubicBezTo>
                        <a:pt x="39" y="47"/>
                        <a:pt x="39" y="46"/>
                        <a:pt x="39" y="45"/>
                      </a:cubicBezTo>
                      <a:cubicBezTo>
                        <a:pt x="38" y="44"/>
                        <a:pt x="39" y="45"/>
                        <a:pt x="38" y="44"/>
                      </a:cubicBezTo>
                      <a:cubicBezTo>
                        <a:pt x="37" y="44"/>
                        <a:pt x="36" y="44"/>
                        <a:pt x="35" y="44"/>
                      </a:cubicBezTo>
                      <a:cubicBezTo>
                        <a:pt x="35" y="43"/>
                        <a:pt x="35" y="43"/>
                        <a:pt x="35" y="42"/>
                      </a:cubicBezTo>
                      <a:cubicBezTo>
                        <a:pt x="33" y="42"/>
                        <a:pt x="34" y="41"/>
                        <a:pt x="33" y="41"/>
                      </a:cubicBezTo>
                      <a:cubicBezTo>
                        <a:pt x="32" y="42"/>
                        <a:pt x="32" y="42"/>
                        <a:pt x="31" y="42"/>
                      </a:cubicBezTo>
                      <a:cubicBezTo>
                        <a:pt x="31" y="42"/>
                        <a:pt x="31" y="41"/>
                        <a:pt x="31" y="40"/>
                      </a:cubicBezTo>
                      <a:cubicBezTo>
                        <a:pt x="29" y="39"/>
                        <a:pt x="25" y="38"/>
                        <a:pt x="23" y="38"/>
                      </a:cubicBezTo>
                      <a:cubicBezTo>
                        <a:pt x="23" y="37"/>
                        <a:pt x="23" y="36"/>
                        <a:pt x="23" y="35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cubicBezTo>
                        <a:pt x="24" y="34"/>
                        <a:pt x="23" y="33"/>
                        <a:pt x="23" y="33"/>
                      </a:cubicBezTo>
                      <a:cubicBezTo>
                        <a:pt x="22" y="30"/>
                        <a:pt x="24" y="28"/>
                        <a:pt x="24" y="26"/>
                      </a:cubicBezTo>
                      <a:cubicBezTo>
                        <a:pt x="25" y="25"/>
                        <a:pt x="26" y="25"/>
                        <a:pt x="27" y="24"/>
                      </a:cubicBezTo>
                      <a:cubicBezTo>
                        <a:pt x="29" y="25"/>
                        <a:pt x="28" y="24"/>
                        <a:pt x="29" y="25"/>
                      </a:cubicBezTo>
                      <a:cubicBezTo>
                        <a:pt x="30" y="26"/>
                        <a:pt x="30" y="26"/>
                        <a:pt x="31" y="28"/>
                      </a:cubicBezTo>
                      <a:cubicBezTo>
                        <a:pt x="34" y="27"/>
                        <a:pt x="37" y="27"/>
                        <a:pt x="41" y="27"/>
                      </a:cubicBezTo>
                      <a:cubicBezTo>
                        <a:pt x="41" y="25"/>
                        <a:pt x="41" y="24"/>
                        <a:pt x="41" y="22"/>
                      </a:cubicBezTo>
                      <a:cubicBezTo>
                        <a:pt x="41" y="23"/>
                        <a:pt x="42" y="23"/>
                        <a:pt x="42" y="23"/>
                      </a:cubicBezTo>
                      <a:cubicBezTo>
                        <a:pt x="42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0"/>
                        <a:pt x="43" y="19"/>
                        <a:pt x="42" y="17"/>
                      </a:cubicBezTo>
                      <a:cubicBezTo>
                        <a:pt x="43" y="17"/>
                        <a:pt x="44" y="16"/>
                        <a:pt x="44" y="16"/>
                      </a:cubicBezTo>
                      <a:cubicBezTo>
                        <a:pt x="46" y="14"/>
                        <a:pt x="43" y="14"/>
                        <a:pt x="47" y="13"/>
                      </a:cubicBezTo>
                      <a:cubicBezTo>
                        <a:pt x="48" y="10"/>
                        <a:pt x="48" y="12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10"/>
                        <a:pt x="50" y="10"/>
                        <a:pt x="51" y="10"/>
                      </a:cubicBezTo>
                      <a:cubicBezTo>
                        <a:pt x="51" y="9"/>
                        <a:pt x="51" y="8"/>
                        <a:pt x="51" y="8"/>
                      </a:cubicBezTo>
                      <a:cubicBezTo>
                        <a:pt x="51" y="7"/>
                        <a:pt x="52" y="7"/>
                        <a:pt x="52" y="7"/>
                      </a:cubicBezTo>
                      <a:cubicBezTo>
                        <a:pt x="53" y="6"/>
                        <a:pt x="54" y="5"/>
                        <a:pt x="54" y="4"/>
                      </a:cubicBezTo>
                      <a:cubicBezTo>
                        <a:pt x="55" y="4"/>
                        <a:pt x="55" y="4"/>
                        <a:pt x="56" y="4"/>
                      </a:cubicBezTo>
                      <a:cubicBezTo>
                        <a:pt x="57" y="4"/>
                        <a:pt x="57" y="2"/>
                        <a:pt x="58" y="1"/>
                      </a:cubicBezTo>
                      <a:cubicBezTo>
                        <a:pt x="59" y="4"/>
                        <a:pt x="59" y="3"/>
                        <a:pt x="61" y="2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2" y="4"/>
                        <a:pt x="61" y="4"/>
                        <a:pt x="62" y="3"/>
                      </a:cubicBezTo>
                      <a:cubicBezTo>
                        <a:pt x="64" y="2"/>
                        <a:pt x="65" y="1"/>
                        <a:pt x="67" y="0"/>
                      </a:cubicBezTo>
                      <a:cubicBezTo>
                        <a:pt x="67" y="2"/>
                        <a:pt x="68" y="4"/>
                        <a:pt x="68" y="6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" name="Freeform 15"/>
                <p:cNvSpPr/>
                <p:nvPr/>
              </p:nvSpPr>
              <p:spPr bwMode="auto">
                <a:xfrm>
                  <a:off x="9420715" y="3650110"/>
                  <a:ext cx="228600" cy="414338"/>
                </a:xfrm>
                <a:custGeom>
                  <a:avLst/>
                  <a:gdLst/>
                  <a:ahLst/>
                  <a:cxnLst>
                    <a:cxn ang="0">
                      <a:pos x="23" y="7"/>
                    </a:cxn>
                    <a:cxn ang="0">
                      <a:pos x="22" y="13"/>
                    </a:cxn>
                    <a:cxn ang="0">
                      <a:pos x="21" y="16"/>
                    </a:cxn>
                    <a:cxn ang="0">
                      <a:pos x="26" y="18"/>
                    </a:cxn>
                    <a:cxn ang="0">
                      <a:pos x="28" y="18"/>
                    </a:cxn>
                    <a:cxn ang="0">
                      <a:pos x="31" y="19"/>
                    </a:cxn>
                    <a:cxn ang="0">
                      <a:pos x="32" y="21"/>
                    </a:cxn>
                    <a:cxn ang="0">
                      <a:pos x="30" y="25"/>
                    </a:cxn>
                    <a:cxn ang="0">
                      <a:pos x="29" y="28"/>
                    </a:cxn>
                    <a:cxn ang="0">
                      <a:pos x="21" y="32"/>
                    </a:cxn>
                    <a:cxn ang="0">
                      <a:pos x="21" y="37"/>
                    </a:cxn>
                    <a:cxn ang="0">
                      <a:pos x="20" y="38"/>
                    </a:cxn>
                    <a:cxn ang="0">
                      <a:pos x="21" y="42"/>
                    </a:cxn>
                    <a:cxn ang="0">
                      <a:pos x="25" y="47"/>
                    </a:cxn>
                    <a:cxn ang="0">
                      <a:pos x="24" y="50"/>
                    </a:cxn>
                    <a:cxn ang="0">
                      <a:pos x="24" y="52"/>
                    </a:cxn>
                    <a:cxn ang="0">
                      <a:pos x="20" y="52"/>
                    </a:cxn>
                    <a:cxn ang="0">
                      <a:pos x="18" y="58"/>
                    </a:cxn>
                    <a:cxn ang="0">
                      <a:pos x="11" y="52"/>
                    </a:cxn>
                    <a:cxn ang="0">
                      <a:pos x="10" y="47"/>
                    </a:cxn>
                    <a:cxn ang="0">
                      <a:pos x="6" y="41"/>
                    </a:cxn>
                    <a:cxn ang="0">
                      <a:pos x="6" y="36"/>
                    </a:cxn>
                    <a:cxn ang="0">
                      <a:pos x="0" y="30"/>
                    </a:cxn>
                    <a:cxn ang="0">
                      <a:pos x="1" y="28"/>
                    </a:cxn>
                    <a:cxn ang="0">
                      <a:pos x="3" y="27"/>
                    </a:cxn>
                    <a:cxn ang="0">
                      <a:pos x="11" y="25"/>
                    </a:cxn>
                    <a:cxn ang="0">
                      <a:pos x="12" y="23"/>
                    </a:cxn>
                    <a:cxn ang="0">
                      <a:pos x="13" y="20"/>
                    </a:cxn>
                    <a:cxn ang="0">
                      <a:pos x="13" y="9"/>
                    </a:cxn>
                    <a:cxn ang="0">
                      <a:pos x="16" y="4"/>
                    </a:cxn>
                    <a:cxn ang="0">
                      <a:pos x="19" y="1"/>
                    </a:cxn>
                    <a:cxn ang="0">
                      <a:pos x="24" y="1"/>
                    </a:cxn>
                    <a:cxn ang="0">
                      <a:pos x="24" y="4"/>
                    </a:cxn>
                    <a:cxn ang="0">
                      <a:pos x="25" y="7"/>
                    </a:cxn>
                  </a:cxnLst>
                  <a:rect l="0" t="0" r="r" b="b"/>
                  <a:pathLst>
                    <a:path w="32" h="58">
                      <a:moveTo>
                        <a:pt x="25" y="7"/>
                      </a:moveTo>
                      <a:cubicBezTo>
                        <a:pt x="24" y="7"/>
                        <a:pt x="24" y="7"/>
                        <a:pt x="23" y="7"/>
                      </a:cubicBezTo>
                      <a:cubicBezTo>
                        <a:pt x="23" y="8"/>
                        <a:pt x="22" y="9"/>
                        <a:pt x="22" y="9"/>
                      </a:cubicBezTo>
                      <a:cubicBezTo>
                        <a:pt x="22" y="10"/>
                        <a:pt x="22" y="12"/>
                        <a:pt x="22" y="13"/>
                      </a:cubicBezTo>
                      <a:cubicBezTo>
                        <a:pt x="22" y="14"/>
                        <a:pt x="20" y="13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3" y="17"/>
                        <a:pt x="24" y="17"/>
                        <a:pt x="26" y="18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7" y="19"/>
                        <a:pt x="28" y="18"/>
                        <a:pt x="28" y="18"/>
                      </a:cubicBezTo>
                      <a:cubicBezTo>
                        <a:pt x="29" y="18"/>
                        <a:pt x="30" y="19"/>
                        <a:pt x="31" y="19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1"/>
                        <a:pt x="31" y="21"/>
                      </a:cubicBezTo>
                      <a:cubicBezTo>
                        <a:pt x="32" y="21"/>
                        <a:pt x="32" y="21"/>
                        <a:pt x="32" y="21"/>
                      </a:cubicBezTo>
                      <a:cubicBezTo>
                        <a:pt x="32" y="22"/>
                        <a:pt x="32" y="23"/>
                        <a:pt x="32" y="24"/>
                      </a:cubicBezTo>
                      <a:cubicBezTo>
                        <a:pt x="31" y="24"/>
                        <a:pt x="31" y="25"/>
                        <a:pt x="30" y="25"/>
                      </a:cubicBezTo>
                      <a:cubicBezTo>
                        <a:pt x="30" y="27"/>
                        <a:pt x="30" y="26"/>
                        <a:pt x="30" y="28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30"/>
                        <a:pt x="29" y="31"/>
                        <a:pt x="30" y="32"/>
                      </a:cubicBezTo>
                      <a:cubicBezTo>
                        <a:pt x="27" y="32"/>
                        <a:pt x="24" y="32"/>
                        <a:pt x="21" y="32"/>
                      </a:cubicBezTo>
                      <a:cubicBezTo>
                        <a:pt x="21" y="34"/>
                        <a:pt x="21" y="35"/>
                        <a:pt x="21" y="37"/>
                      </a:cubicBezTo>
                      <a:cubicBezTo>
                        <a:pt x="21" y="37"/>
                        <a:pt x="21" y="37"/>
                        <a:pt x="21" y="37"/>
                      </a:cubicBezTo>
                      <a:cubicBezTo>
                        <a:pt x="21" y="37"/>
                        <a:pt x="21" y="37"/>
                        <a:pt x="21" y="38"/>
                      </a:cubicBezTo>
                      <a:cubicBezTo>
                        <a:pt x="21" y="38"/>
                        <a:pt x="20" y="38"/>
                        <a:pt x="20" y="38"/>
                      </a:cubicBezTo>
                      <a:cubicBezTo>
                        <a:pt x="19" y="40"/>
                        <a:pt x="19" y="41"/>
                        <a:pt x="19" y="42"/>
                      </a:cubicBezTo>
                      <a:cubicBezTo>
                        <a:pt x="19" y="42"/>
                        <a:pt x="20" y="42"/>
                        <a:pt x="21" y="42"/>
                      </a:cubicBezTo>
                      <a:cubicBezTo>
                        <a:pt x="20" y="43"/>
                        <a:pt x="20" y="44"/>
                        <a:pt x="20" y="46"/>
                      </a:cubicBezTo>
                      <a:cubicBezTo>
                        <a:pt x="21" y="46"/>
                        <a:pt x="23" y="46"/>
                        <a:pt x="25" y="47"/>
                      </a:cubicBezTo>
                      <a:cubicBezTo>
                        <a:pt x="25" y="48"/>
                        <a:pt x="25" y="49"/>
                        <a:pt x="25" y="50"/>
                      </a:cubicBezTo>
                      <a:cubicBezTo>
                        <a:pt x="25" y="50"/>
                        <a:pt x="24" y="50"/>
                        <a:pt x="24" y="50"/>
                      </a:cubicBezTo>
                      <a:cubicBezTo>
                        <a:pt x="24" y="51"/>
                        <a:pt x="25" y="51"/>
                        <a:pt x="25" y="52"/>
                      </a:cubicBezTo>
                      <a:cubicBezTo>
                        <a:pt x="25" y="52"/>
                        <a:pt x="24" y="52"/>
                        <a:pt x="24" y="52"/>
                      </a:cubicBezTo>
                      <a:cubicBezTo>
                        <a:pt x="24" y="52"/>
                        <a:pt x="24" y="53"/>
                        <a:pt x="24" y="53"/>
                      </a:cubicBezTo>
                      <a:cubicBezTo>
                        <a:pt x="23" y="53"/>
                        <a:pt x="21" y="52"/>
                        <a:pt x="20" y="52"/>
                      </a:cubicBezTo>
                      <a:cubicBezTo>
                        <a:pt x="20" y="54"/>
                        <a:pt x="20" y="56"/>
                        <a:pt x="20" y="58"/>
                      </a:cubicBezTo>
                      <a:cubicBezTo>
                        <a:pt x="19" y="58"/>
                        <a:pt x="18" y="58"/>
                        <a:pt x="18" y="58"/>
                      </a:cubicBezTo>
                      <a:cubicBezTo>
                        <a:pt x="18" y="58"/>
                        <a:pt x="18" y="57"/>
                        <a:pt x="18" y="57"/>
                      </a:cubicBezTo>
                      <a:cubicBezTo>
                        <a:pt x="15" y="56"/>
                        <a:pt x="12" y="55"/>
                        <a:pt x="11" y="52"/>
                      </a:cubicBezTo>
                      <a:cubicBezTo>
                        <a:pt x="8" y="52"/>
                        <a:pt x="8" y="51"/>
                        <a:pt x="7" y="48"/>
                      </a:cubicBezTo>
                      <a:cubicBezTo>
                        <a:pt x="8" y="48"/>
                        <a:pt x="9" y="48"/>
                        <a:pt x="10" y="47"/>
                      </a:cubicBezTo>
                      <a:cubicBezTo>
                        <a:pt x="9" y="46"/>
                        <a:pt x="8" y="44"/>
                        <a:pt x="8" y="42"/>
                      </a:cubicBezTo>
                      <a:cubicBezTo>
                        <a:pt x="7" y="42"/>
                        <a:pt x="7" y="41"/>
                        <a:pt x="6" y="41"/>
                      </a:cubicBezTo>
                      <a:cubicBezTo>
                        <a:pt x="6" y="39"/>
                        <a:pt x="7" y="38"/>
                        <a:pt x="7" y="36"/>
                      </a:cubicBezTo>
                      <a:cubicBezTo>
                        <a:pt x="7" y="36"/>
                        <a:pt x="6" y="36"/>
                        <a:pt x="6" y="36"/>
                      </a:cubicBezTo>
                      <a:cubicBezTo>
                        <a:pt x="4" y="33"/>
                        <a:pt x="2" y="34"/>
                        <a:pt x="2" y="30"/>
                      </a:cubicBezTo>
                      <a:cubicBezTo>
                        <a:pt x="1" y="30"/>
                        <a:pt x="0" y="30"/>
                        <a:pt x="0" y="30"/>
                      </a:cubicBezTo>
                      <a:cubicBezTo>
                        <a:pt x="0" y="29"/>
                        <a:pt x="0" y="28"/>
                        <a:pt x="0" y="28"/>
                      </a:cubicBezTo>
                      <a:cubicBezTo>
                        <a:pt x="0" y="28"/>
                        <a:pt x="0" y="28"/>
                        <a:pt x="1" y="28"/>
                      </a:cubicBezTo>
                      <a:cubicBezTo>
                        <a:pt x="1" y="27"/>
                        <a:pt x="1" y="27"/>
                        <a:pt x="1" y="27"/>
                      </a:cubicBezTo>
                      <a:cubicBezTo>
                        <a:pt x="2" y="27"/>
                        <a:pt x="2" y="27"/>
                        <a:pt x="3" y="27"/>
                      </a:cubicBez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7" y="24"/>
                        <a:pt x="8" y="25"/>
                        <a:pt x="11" y="25"/>
                      </a:cubicBezTo>
                      <a:cubicBezTo>
                        <a:pt x="11" y="24"/>
                        <a:pt x="11" y="24"/>
                        <a:pt x="11" y="23"/>
                      </a:cubicBezTo>
                      <a:cubicBezTo>
                        <a:pt x="11" y="23"/>
                        <a:pt x="12" y="23"/>
                        <a:pt x="12" y="23"/>
                      </a:cubicBezTo>
                      <a:cubicBezTo>
                        <a:pt x="12" y="22"/>
                        <a:pt x="12" y="21"/>
                        <a:pt x="12" y="20"/>
                      </a:cubicBezTo>
                      <a:cubicBezTo>
                        <a:pt x="13" y="20"/>
                        <a:pt x="13" y="20"/>
                        <a:pt x="13" y="20"/>
                      </a:cubicBezTo>
                      <a:cubicBezTo>
                        <a:pt x="14" y="19"/>
                        <a:pt x="13" y="19"/>
                        <a:pt x="12" y="18"/>
                      </a:cubicBezTo>
                      <a:cubicBezTo>
                        <a:pt x="13" y="15"/>
                        <a:pt x="13" y="12"/>
                        <a:pt x="13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5" y="8"/>
                        <a:pt x="15" y="6"/>
                        <a:pt x="16" y="4"/>
                      </a:cubicBezTo>
                      <a:cubicBezTo>
                        <a:pt x="17" y="4"/>
                        <a:pt x="18" y="3"/>
                        <a:pt x="19" y="3"/>
                      </a:cubicBezTo>
                      <a:cubicBezTo>
                        <a:pt x="19" y="2"/>
                        <a:pt x="19" y="2"/>
                        <a:pt x="19" y="1"/>
                      </a:cubicBezTo>
                      <a:cubicBezTo>
                        <a:pt x="21" y="1"/>
                        <a:pt x="22" y="1"/>
                        <a:pt x="24" y="0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4" y="1"/>
                        <a:pt x="24" y="1"/>
                        <a:pt x="23" y="1"/>
                      </a:cubicBezTo>
                      <a:cubicBezTo>
                        <a:pt x="24" y="2"/>
                        <a:pt x="24" y="3"/>
                        <a:pt x="24" y="4"/>
                      </a:cubicBezTo>
                      <a:cubicBezTo>
                        <a:pt x="24" y="4"/>
                        <a:pt x="25" y="4"/>
                        <a:pt x="25" y="4"/>
                      </a:cubicBezTo>
                      <a:cubicBezTo>
                        <a:pt x="25" y="5"/>
                        <a:pt x="25" y="6"/>
                        <a:pt x="25" y="7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" name="Freeform 16"/>
                <p:cNvSpPr/>
                <p:nvPr/>
              </p:nvSpPr>
              <p:spPr bwMode="auto">
                <a:xfrm>
                  <a:off x="8113408" y="3650111"/>
                  <a:ext cx="1157288" cy="807244"/>
                </a:xfrm>
                <a:custGeom>
                  <a:avLst/>
                  <a:gdLst/>
                  <a:ahLst/>
                  <a:cxnLst>
                    <a:cxn ang="0">
                      <a:pos x="87" y="14"/>
                    </a:cxn>
                    <a:cxn ang="0">
                      <a:pos x="92" y="2"/>
                    </a:cxn>
                    <a:cxn ang="0">
                      <a:pos x="103" y="9"/>
                    </a:cxn>
                    <a:cxn ang="0">
                      <a:pos x="108" y="6"/>
                    </a:cxn>
                    <a:cxn ang="0">
                      <a:pos x="112" y="4"/>
                    </a:cxn>
                    <a:cxn ang="0">
                      <a:pos x="114" y="6"/>
                    </a:cxn>
                    <a:cxn ang="0">
                      <a:pos x="127" y="16"/>
                    </a:cxn>
                    <a:cxn ang="0">
                      <a:pos x="129" y="16"/>
                    </a:cxn>
                    <a:cxn ang="0">
                      <a:pos x="139" y="20"/>
                    </a:cxn>
                    <a:cxn ang="0">
                      <a:pos x="143" y="25"/>
                    </a:cxn>
                    <a:cxn ang="0">
                      <a:pos x="150" y="28"/>
                    </a:cxn>
                    <a:cxn ang="0">
                      <a:pos x="155" y="36"/>
                    </a:cxn>
                    <a:cxn ang="0">
                      <a:pos x="159" y="41"/>
                    </a:cxn>
                    <a:cxn ang="0">
                      <a:pos x="162" y="50"/>
                    </a:cxn>
                    <a:cxn ang="0">
                      <a:pos x="158" y="51"/>
                    </a:cxn>
                    <a:cxn ang="0">
                      <a:pos x="156" y="57"/>
                    </a:cxn>
                    <a:cxn ang="0">
                      <a:pos x="153" y="62"/>
                    </a:cxn>
                    <a:cxn ang="0">
                      <a:pos x="152" y="74"/>
                    </a:cxn>
                    <a:cxn ang="0">
                      <a:pos x="136" y="73"/>
                    </a:cxn>
                    <a:cxn ang="0">
                      <a:pos x="139" y="84"/>
                    </a:cxn>
                    <a:cxn ang="0">
                      <a:pos x="145" y="90"/>
                    </a:cxn>
                    <a:cxn ang="0">
                      <a:pos x="139" y="96"/>
                    </a:cxn>
                    <a:cxn ang="0">
                      <a:pos x="134" y="97"/>
                    </a:cxn>
                    <a:cxn ang="0">
                      <a:pos x="132" y="96"/>
                    </a:cxn>
                    <a:cxn ang="0">
                      <a:pos x="123" y="96"/>
                    </a:cxn>
                    <a:cxn ang="0">
                      <a:pos x="108" y="80"/>
                    </a:cxn>
                    <a:cxn ang="0">
                      <a:pos x="100" y="80"/>
                    </a:cxn>
                    <a:cxn ang="0">
                      <a:pos x="95" y="85"/>
                    </a:cxn>
                    <a:cxn ang="0">
                      <a:pos x="98" y="87"/>
                    </a:cxn>
                    <a:cxn ang="0">
                      <a:pos x="96" y="94"/>
                    </a:cxn>
                    <a:cxn ang="0">
                      <a:pos x="97" y="99"/>
                    </a:cxn>
                    <a:cxn ang="0">
                      <a:pos x="95" y="103"/>
                    </a:cxn>
                    <a:cxn ang="0">
                      <a:pos x="87" y="108"/>
                    </a:cxn>
                    <a:cxn ang="0">
                      <a:pos x="87" y="112"/>
                    </a:cxn>
                    <a:cxn ang="0">
                      <a:pos x="83" y="108"/>
                    </a:cxn>
                    <a:cxn ang="0">
                      <a:pos x="81" y="113"/>
                    </a:cxn>
                    <a:cxn ang="0">
                      <a:pos x="71" y="104"/>
                    </a:cxn>
                    <a:cxn ang="0">
                      <a:pos x="64" y="100"/>
                    </a:cxn>
                    <a:cxn ang="0">
                      <a:pos x="56" y="101"/>
                    </a:cxn>
                    <a:cxn ang="0">
                      <a:pos x="51" y="98"/>
                    </a:cxn>
                    <a:cxn ang="0">
                      <a:pos x="46" y="97"/>
                    </a:cxn>
                    <a:cxn ang="0">
                      <a:pos x="30" y="96"/>
                    </a:cxn>
                    <a:cxn ang="0">
                      <a:pos x="15" y="91"/>
                    </a:cxn>
                    <a:cxn ang="0">
                      <a:pos x="10" y="86"/>
                    </a:cxn>
                    <a:cxn ang="0">
                      <a:pos x="6" y="73"/>
                    </a:cxn>
                    <a:cxn ang="0">
                      <a:pos x="1" y="58"/>
                    </a:cxn>
                    <a:cxn ang="0">
                      <a:pos x="4" y="50"/>
                    </a:cxn>
                    <a:cxn ang="0">
                      <a:pos x="1" y="49"/>
                    </a:cxn>
                    <a:cxn ang="0">
                      <a:pos x="10" y="47"/>
                    </a:cxn>
                    <a:cxn ang="0">
                      <a:pos x="17" y="49"/>
                    </a:cxn>
                    <a:cxn ang="0">
                      <a:pos x="16" y="40"/>
                    </a:cxn>
                    <a:cxn ang="0">
                      <a:pos x="23" y="35"/>
                    </a:cxn>
                    <a:cxn ang="0">
                      <a:pos x="18" y="25"/>
                    </a:cxn>
                    <a:cxn ang="0">
                      <a:pos x="13" y="18"/>
                    </a:cxn>
                    <a:cxn ang="0">
                      <a:pos x="13" y="12"/>
                    </a:cxn>
                    <a:cxn ang="0">
                      <a:pos x="15" y="10"/>
                    </a:cxn>
                    <a:cxn ang="0">
                      <a:pos x="22" y="9"/>
                    </a:cxn>
                    <a:cxn ang="0">
                      <a:pos x="25" y="8"/>
                    </a:cxn>
                    <a:cxn ang="0">
                      <a:pos x="36" y="6"/>
                    </a:cxn>
                    <a:cxn ang="0">
                      <a:pos x="39" y="3"/>
                    </a:cxn>
                    <a:cxn ang="0">
                      <a:pos x="49" y="2"/>
                    </a:cxn>
                    <a:cxn ang="0">
                      <a:pos x="52" y="1"/>
                    </a:cxn>
                  </a:cxnLst>
                  <a:rect l="0" t="0" r="r" b="b"/>
                  <a:pathLst>
                    <a:path w="162" h="113">
                      <a:moveTo>
                        <a:pt x="71" y="5"/>
                      </a:moveTo>
                      <a:cubicBezTo>
                        <a:pt x="75" y="6"/>
                        <a:pt x="79" y="10"/>
                        <a:pt x="84" y="11"/>
                      </a:cubicBezTo>
                      <a:cubicBezTo>
                        <a:pt x="85" y="14"/>
                        <a:pt x="84" y="13"/>
                        <a:pt x="87" y="14"/>
                      </a:cubicBezTo>
                      <a:cubicBezTo>
                        <a:pt x="87" y="14"/>
                        <a:pt x="87" y="15"/>
                        <a:pt x="87" y="15"/>
                      </a:cubicBezTo>
                      <a:cubicBezTo>
                        <a:pt x="88" y="15"/>
                        <a:pt x="89" y="15"/>
                        <a:pt x="90" y="15"/>
                      </a:cubicBezTo>
                      <a:cubicBezTo>
                        <a:pt x="91" y="10"/>
                        <a:pt x="91" y="7"/>
                        <a:pt x="92" y="2"/>
                      </a:cubicBezTo>
                      <a:cubicBezTo>
                        <a:pt x="92" y="2"/>
                        <a:pt x="93" y="2"/>
                        <a:pt x="93" y="2"/>
                      </a:cubicBezTo>
                      <a:cubicBezTo>
                        <a:pt x="95" y="5"/>
                        <a:pt x="100" y="6"/>
                        <a:pt x="103" y="8"/>
                      </a:cubicBezTo>
                      <a:cubicBezTo>
                        <a:pt x="103" y="8"/>
                        <a:pt x="103" y="8"/>
                        <a:pt x="103" y="9"/>
                      </a:cubicBezTo>
                      <a:cubicBezTo>
                        <a:pt x="104" y="8"/>
                        <a:pt x="105" y="8"/>
                        <a:pt x="106" y="8"/>
                      </a:cubicBezTo>
                      <a:cubicBezTo>
                        <a:pt x="106" y="7"/>
                        <a:pt x="106" y="6"/>
                        <a:pt x="107" y="5"/>
                      </a:cubicBezTo>
                      <a:cubicBezTo>
                        <a:pt x="107" y="5"/>
                        <a:pt x="108" y="5"/>
                        <a:pt x="108" y="6"/>
                      </a:cubicBezTo>
                      <a:cubicBezTo>
                        <a:pt x="108" y="6"/>
                        <a:pt x="108" y="6"/>
                        <a:pt x="108" y="7"/>
                      </a:cubicBezTo>
                      <a:cubicBezTo>
                        <a:pt x="111" y="8"/>
                        <a:pt x="110" y="5"/>
                        <a:pt x="111" y="4"/>
                      </a:cubicBezTo>
                      <a:cubicBezTo>
                        <a:pt x="111" y="4"/>
                        <a:pt x="112" y="4"/>
                        <a:pt x="112" y="4"/>
                      </a:cubicBezTo>
                      <a:cubicBezTo>
                        <a:pt x="112" y="4"/>
                        <a:pt x="112" y="5"/>
                        <a:pt x="112" y="5"/>
                      </a:cubicBezTo>
                      <a:cubicBezTo>
                        <a:pt x="113" y="5"/>
                        <a:pt x="113" y="5"/>
                        <a:pt x="114" y="5"/>
                      </a:cubicBezTo>
                      <a:cubicBezTo>
                        <a:pt x="114" y="5"/>
                        <a:pt x="114" y="5"/>
                        <a:pt x="114" y="6"/>
                      </a:cubicBezTo>
                      <a:cubicBezTo>
                        <a:pt x="116" y="8"/>
                        <a:pt x="118" y="9"/>
                        <a:pt x="120" y="11"/>
                      </a:cubicBezTo>
                      <a:cubicBezTo>
                        <a:pt x="120" y="12"/>
                        <a:pt x="120" y="12"/>
                        <a:pt x="120" y="13"/>
                      </a:cubicBezTo>
                      <a:cubicBezTo>
                        <a:pt x="123" y="14"/>
                        <a:pt x="124" y="15"/>
                        <a:pt x="127" y="16"/>
                      </a:cubicBezTo>
                      <a:cubicBezTo>
                        <a:pt x="127" y="16"/>
                        <a:pt x="127" y="16"/>
                        <a:pt x="127" y="17"/>
                      </a:cubicBezTo>
                      <a:cubicBezTo>
                        <a:pt x="129" y="17"/>
                        <a:pt x="127" y="15"/>
                        <a:pt x="129" y="15"/>
                      </a:cubicBezTo>
                      <a:cubicBezTo>
                        <a:pt x="129" y="15"/>
                        <a:pt x="129" y="15"/>
                        <a:pt x="129" y="16"/>
                      </a:cubicBezTo>
                      <a:cubicBezTo>
                        <a:pt x="130" y="16"/>
                        <a:pt x="132" y="16"/>
                        <a:pt x="133" y="17"/>
                      </a:cubicBezTo>
                      <a:cubicBezTo>
                        <a:pt x="133" y="18"/>
                        <a:pt x="133" y="18"/>
                        <a:pt x="134" y="19"/>
                      </a:cubicBezTo>
                      <a:cubicBezTo>
                        <a:pt x="136" y="20"/>
                        <a:pt x="137" y="20"/>
                        <a:pt x="139" y="20"/>
                      </a:cubicBezTo>
                      <a:cubicBezTo>
                        <a:pt x="139" y="21"/>
                        <a:pt x="139" y="22"/>
                        <a:pt x="139" y="22"/>
                      </a:cubicBezTo>
                      <a:cubicBezTo>
                        <a:pt x="140" y="22"/>
                        <a:pt x="142" y="23"/>
                        <a:pt x="143" y="23"/>
                      </a:cubicBezTo>
                      <a:cubicBezTo>
                        <a:pt x="143" y="24"/>
                        <a:pt x="143" y="24"/>
                        <a:pt x="143" y="25"/>
                      </a:cubicBezTo>
                      <a:cubicBezTo>
                        <a:pt x="145" y="25"/>
                        <a:pt x="145" y="25"/>
                        <a:pt x="146" y="27"/>
                      </a:cubicBezTo>
                      <a:cubicBezTo>
                        <a:pt x="150" y="26"/>
                        <a:pt x="148" y="25"/>
                        <a:pt x="150" y="24"/>
                      </a:cubicBezTo>
                      <a:cubicBezTo>
                        <a:pt x="150" y="25"/>
                        <a:pt x="150" y="27"/>
                        <a:pt x="150" y="28"/>
                      </a:cubicBezTo>
                      <a:cubicBezTo>
                        <a:pt x="151" y="28"/>
                        <a:pt x="152" y="28"/>
                        <a:pt x="153" y="28"/>
                      </a:cubicBezTo>
                      <a:cubicBezTo>
                        <a:pt x="154" y="30"/>
                        <a:pt x="155" y="31"/>
                        <a:pt x="156" y="32"/>
                      </a:cubicBezTo>
                      <a:cubicBezTo>
                        <a:pt x="156" y="33"/>
                        <a:pt x="155" y="35"/>
                        <a:pt x="155" y="36"/>
                      </a:cubicBezTo>
                      <a:cubicBezTo>
                        <a:pt x="156" y="36"/>
                        <a:pt x="156" y="36"/>
                        <a:pt x="157" y="37"/>
                      </a:cubicBezTo>
                      <a:cubicBezTo>
                        <a:pt x="157" y="38"/>
                        <a:pt x="157" y="38"/>
                        <a:pt x="156" y="39"/>
                      </a:cubicBezTo>
                      <a:cubicBezTo>
                        <a:pt x="157" y="40"/>
                        <a:pt x="158" y="41"/>
                        <a:pt x="159" y="41"/>
                      </a:cubicBezTo>
                      <a:cubicBezTo>
                        <a:pt x="159" y="42"/>
                        <a:pt x="159" y="43"/>
                        <a:pt x="159" y="44"/>
                      </a:cubicBezTo>
                      <a:cubicBezTo>
                        <a:pt x="160" y="44"/>
                        <a:pt x="161" y="45"/>
                        <a:pt x="162" y="46"/>
                      </a:cubicBezTo>
                      <a:cubicBezTo>
                        <a:pt x="162" y="46"/>
                        <a:pt x="160" y="47"/>
                        <a:pt x="162" y="50"/>
                      </a:cubicBezTo>
                      <a:cubicBezTo>
                        <a:pt x="162" y="50"/>
                        <a:pt x="161" y="50"/>
                        <a:pt x="161" y="50"/>
                      </a:cubicBezTo>
                      <a:cubicBezTo>
                        <a:pt x="161" y="51"/>
                        <a:pt x="161" y="51"/>
                        <a:pt x="161" y="51"/>
                      </a:cubicBezTo>
                      <a:cubicBezTo>
                        <a:pt x="160" y="51"/>
                        <a:pt x="159" y="51"/>
                        <a:pt x="158" y="51"/>
                      </a:cubicBezTo>
                      <a:cubicBezTo>
                        <a:pt x="159" y="53"/>
                        <a:pt x="159" y="54"/>
                        <a:pt x="159" y="56"/>
                      </a:cubicBezTo>
                      <a:cubicBezTo>
                        <a:pt x="158" y="55"/>
                        <a:pt x="157" y="55"/>
                        <a:pt x="156" y="55"/>
                      </a:cubicBezTo>
                      <a:cubicBezTo>
                        <a:pt x="156" y="55"/>
                        <a:pt x="156" y="56"/>
                        <a:pt x="156" y="57"/>
                      </a:cubicBezTo>
                      <a:cubicBezTo>
                        <a:pt x="155" y="57"/>
                        <a:pt x="154" y="57"/>
                        <a:pt x="153" y="57"/>
                      </a:cubicBezTo>
                      <a:cubicBezTo>
                        <a:pt x="153" y="58"/>
                        <a:pt x="153" y="60"/>
                        <a:pt x="154" y="62"/>
                      </a:cubicBezTo>
                      <a:cubicBezTo>
                        <a:pt x="153" y="62"/>
                        <a:pt x="153" y="62"/>
                        <a:pt x="153" y="62"/>
                      </a:cubicBezTo>
                      <a:cubicBezTo>
                        <a:pt x="151" y="65"/>
                        <a:pt x="147" y="65"/>
                        <a:pt x="146" y="69"/>
                      </a:cubicBezTo>
                      <a:cubicBezTo>
                        <a:pt x="150" y="70"/>
                        <a:pt x="149" y="70"/>
                        <a:pt x="152" y="71"/>
                      </a:cubicBezTo>
                      <a:cubicBezTo>
                        <a:pt x="152" y="72"/>
                        <a:pt x="152" y="73"/>
                        <a:pt x="152" y="74"/>
                      </a:cubicBezTo>
                      <a:cubicBezTo>
                        <a:pt x="151" y="74"/>
                        <a:pt x="151" y="74"/>
                        <a:pt x="150" y="74"/>
                      </a:cubicBezTo>
                      <a:cubicBezTo>
                        <a:pt x="150" y="74"/>
                        <a:pt x="150" y="75"/>
                        <a:pt x="150" y="76"/>
                      </a:cubicBezTo>
                      <a:cubicBezTo>
                        <a:pt x="144" y="76"/>
                        <a:pt x="143" y="73"/>
                        <a:pt x="136" y="73"/>
                      </a:cubicBezTo>
                      <a:cubicBezTo>
                        <a:pt x="135" y="75"/>
                        <a:pt x="135" y="75"/>
                        <a:pt x="135" y="76"/>
                      </a:cubicBezTo>
                      <a:cubicBezTo>
                        <a:pt x="135" y="77"/>
                        <a:pt x="136" y="77"/>
                        <a:pt x="136" y="77"/>
                      </a:cubicBezTo>
                      <a:cubicBezTo>
                        <a:pt x="138" y="80"/>
                        <a:pt x="139" y="81"/>
                        <a:pt x="139" y="84"/>
                      </a:cubicBezTo>
                      <a:cubicBezTo>
                        <a:pt x="141" y="84"/>
                        <a:pt x="143" y="84"/>
                        <a:pt x="145" y="84"/>
                      </a:cubicBezTo>
                      <a:cubicBezTo>
                        <a:pt x="145" y="86"/>
                        <a:pt x="145" y="88"/>
                        <a:pt x="146" y="90"/>
                      </a:cubicBezTo>
                      <a:cubicBezTo>
                        <a:pt x="145" y="90"/>
                        <a:pt x="145" y="90"/>
                        <a:pt x="145" y="90"/>
                      </a:cubicBezTo>
                      <a:cubicBezTo>
                        <a:pt x="145" y="90"/>
                        <a:pt x="145" y="89"/>
                        <a:pt x="145" y="89"/>
                      </a:cubicBezTo>
                      <a:cubicBezTo>
                        <a:pt x="143" y="89"/>
                        <a:pt x="142" y="90"/>
                        <a:pt x="140" y="90"/>
                      </a:cubicBezTo>
                      <a:cubicBezTo>
                        <a:pt x="140" y="92"/>
                        <a:pt x="139" y="94"/>
                        <a:pt x="139" y="96"/>
                      </a:cubicBezTo>
                      <a:cubicBezTo>
                        <a:pt x="140" y="96"/>
                        <a:pt x="140" y="96"/>
                        <a:pt x="141" y="96"/>
                      </a:cubicBezTo>
                      <a:cubicBezTo>
                        <a:pt x="141" y="96"/>
                        <a:pt x="140" y="97"/>
                        <a:pt x="140" y="98"/>
                      </a:cubicBezTo>
                      <a:cubicBezTo>
                        <a:pt x="137" y="98"/>
                        <a:pt x="136" y="98"/>
                        <a:pt x="134" y="97"/>
                      </a:cubicBezTo>
                      <a:cubicBezTo>
                        <a:pt x="134" y="98"/>
                        <a:pt x="134" y="99"/>
                        <a:pt x="134" y="99"/>
                      </a:cubicBezTo>
                      <a:cubicBezTo>
                        <a:pt x="133" y="99"/>
                        <a:pt x="133" y="99"/>
                        <a:pt x="133" y="99"/>
                      </a:cubicBezTo>
                      <a:cubicBezTo>
                        <a:pt x="133" y="98"/>
                        <a:pt x="132" y="97"/>
                        <a:pt x="132" y="96"/>
                      </a:cubicBezTo>
                      <a:cubicBezTo>
                        <a:pt x="130" y="96"/>
                        <a:pt x="129" y="98"/>
                        <a:pt x="128" y="97"/>
                      </a:cubicBezTo>
                      <a:cubicBezTo>
                        <a:pt x="126" y="95"/>
                        <a:pt x="129" y="93"/>
                        <a:pt x="124" y="92"/>
                      </a:cubicBezTo>
                      <a:cubicBezTo>
                        <a:pt x="123" y="93"/>
                        <a:pt x="123" y="95"/>
                        <a:pt x="123" y="96"/>
                      </a:cubicBezTo>
                      <a:cubicBezTo>
                        <a:pt x="121" y="96"/>
                        <a:pt x="119" y="95"/>
                        <a:pt x="117" y="95"/>
                      </a:cubicBezTo>
                      <a:cubicBezTo>
                        <a:pt x="117" y="92"/>
                        <a:pt x="116" y="92"/>
                        <a:pt x="113" y="91"/>
                      </a:cubicBezTo>
                      <a:cubicBezTo>
                        <a:pt x="112" y="86"/>
                        <a:pt x="110" y="84"/>
                        <a:pt x="108" y="80"/>
                      </a:cubicBezTo>
                      <a:cubicBezTo>
                        <a:pt x="106" y="80"/>
                        <a:pt x="107" y="82"/>
                        <a:pt x="106" y="79"/>
                      </a:cubicBezTo>
                      <a:cubicBezTo>
                        <a:pt x="104" y="79"/>
                        <a:pt x="101" y="78"/>
                        <a:pt x="101" y="80"/>
                      </a:cubicBezTo>
                      <a:cubicBezTo>
                        <a:pt x="101" y="80"/>
                        <a:pt x="101" y="80"/>
                        <a:pt x="100" y="80"/>
                      </a:cubicBezTo>
                      <a:cubicBezTo>
                        <a:pt x="100" y="80"/>
                        <a:pt x="100" y="79"/>
                        <a:pt x="100" y="78"/>
                      </a:cubicBezTo>
                      <a:cubicBezTo>
                        <a:pt x="99" y="79"/>
                        <a:pt x="97" y="79"/>
                        <a:pt x="96" y="79"/>
                      </a:cubicBezTo>
                      <a:cubicBezTo>
                        <a:pt x="95" y="81"/>
                        <a:pt x="95" y="82"/>
                        <a:pt x="95" y="85"/>
                      </a:cubicBezTo>
                      <a:cubicBezTo>
                        <a:pt x="95" y="85"/>
                        <a:pt x="96" y="85"/>
                        <a:pt x="97" y="85"/>
                      </a:cubicBezTo>
                      <a:cubicBezTo>
                        <a:pt x="97" y="86"/>
                        <a:pt x="97" y="86"/>
                        <a:pt x="97" y="87"/>
                      </a:cubicBezTo>
                      <a:cubicBezTo>
                        <a:pt x="98" y="87"/>
                        <a:pt x="98" y="87"/>
                        <a:pt x="98" y="87"/>
                      </a:cubicBezTo>
                      <a:cubicBezTo>
                        <a:pt x="98" y="88"/>
                        <a:pt x="98" y="89"/>
                        <a:pt x="97" y="90"/>
                      </a:cubicBezTo>
                      <a:cubicBezTo>
                        <a:pt x="97" y="90"/>
                        <a:pt x="96" y="90"/>
                        <a:pt x="96" y="90"/>
                      </a:cubicBezTo>
                      <a:cubicBezTo>
                        <a:pt x="96" y="91"/>
                        <a:pt x="96" y="93"/>
                        <a:pt x="96" y="94"/>
                      </a:cubicBezTo>
                      <a:cubicBezTo>
                        <a:pt x="95" y="94"/>
                        <a:pt x="94" y="94"/>
                        <a:pt x="94" y="94"/>
                      </a:cubicBezTo>
                      <a:cubicBezTo>
                        <a:pt x="94" y="95"/>
                        <a:pt x="94" y="97"/>
                        <a:pt x="95" y="98"/>
                      </a:cubicBezTo>
                      <a:cubicBezTo>
                        <a:pt x="96" y="99"/>
                        <a:pt x="97" y="99"/>
                        <a:pt x="97" y="99"/>
                      </a:cubicBezTo>
                      <a:cubicBezTo>
                        <a:pt x="97" y="99"/>
                        <a:pt x="97" y="100"/>
                        <a:pt x="97" y="100"/>
                      </a:cubicBezTo>
                      <a:cubicBezTo>
                        <a:pt x="96" y="100"/>
                        <a:pt x="95" y="100"/>
                        <a:pt x="94" y="100"/>
                      </a:cubicBezTo>
                      <a:cubicBezTo>
                        <a:pt x="94" y="101"/>
                        <a:pt x="94" y="102"/>
                        <a:pt x="95" y="103"/>
                      </a:cubicBezTo>
                      <a:cubicBezTo>
                        <a:pt x="94" y="103"/>
                        <a:pt x="94" y="103"/>
                        <a:pt x="93" y="104"/>
                      </a:cubicBezTo>
                      <a:cubicBezTo>
                        <a:pt x="93" y="105"/>
                        <a:pt x="94" y="105"/>
                        <a:pt x="94" y="106"/>
                      </a:cubicBezTo>
                      <a:cubicBezTo>
                        <a:pt x="91" y="106"/>
                        <a:pt x="88" y="107"/>
                        <a:pt x="87" y="108"/>
                      </a:cubicBezTo>
                      <a:cubicBezTo>
                        <a:pt x="87" y="108"/>
                        <a:pt x="87" y="108"/>
                        <a:pt x="88" y="108"/>
                      </a:cubicBezTo>
                      <a:cubicBezTo>
                        <a:pt x="88" y="109"/>
                        <a:pt x="88" y="111"/>
                        <a:pt x="88" y="112"/>
                      </a:cubicBezTo>
                      <a:cubicBezTo>
                        <a:pt x="87" y="112"/>
                        <a:pt x="87" y="112"/>
                        <a:pt x="87" y="112"/>
                      </a:cubicBezTo>
                      <a:cubicBezTo>
                        <a:pt x="87" y="112"/>
                        <a:pt x="87" y="111"/>
                        <a:pt x="87" y="111"/>
                      </a:cubicBezTo>
                      <a:cubicBezTo>
                        <a:pt x="86" y="111"/>
                        <a:pt x="85" y="111"/>
                        <a:pt x="84" y="111"/>
                      </a:cubicBezTo>
                      <a:cubicBezTo>
                        <a:pt x="84" y="110"/>
                        <a:pt x="83" y="109"/>
                        <a:pt x="83" y="108"/>
                      </a:cubicBezTo>
                      <a:cubicBezTo>
                        <a:pt x="81" y="109"/>
                        <a:pt x="82" y="108"/>
                        <a:pt x="81" y="109"/>
                      </a:cubicBezTo>
                      <a:cubicBezTo>
                        <a:pt x="81" y="109"/>
                        <a:pt x="81" y="109"/>
                        <a:pt x="80" y="109"/>
                      </a:cubicBezTo>
                      <a:cubicBezTo>
                        <a:pt x="81" y="110"/>
                        <a:pt x="81" y="112"/>
                        <a:pt x="81" y="113"/>
                      </a:cubicBezTo>
                      <a:cubicBezTo>
                        <a:pt x="81" y="113"/>
                        <a:pt x="81" y="113"/>
                        <a:pt x="80" y="113"/>
                      </a:cubicBezTo>
                      <a:cubicBezTo>
                        <a:pt x="78" y="112"/>
                        <a:pt x="75" y="111"/>
                        <a:pt x="72" y="110"/>
                      </a:cubicBezTo>
                      <a:cubicBezTo>
                        <a:pt x="71" y="107"/>
                        <a:pt x="72" y="106"/>
                        <a:pt x="71" y="104"/>
                      </a:cubicBezTo>
                      <a:cubicBezTo>
                        <a:pt x="69" y="104"/>
                        <a:pt x="67" y="103"/>
                        <a:pt x="66" y="103"/>
                      </a:cubicBezTo>
                      <a:cubicBezTo>
                        <a:pt x="66" y="102"/>
                        <a:pt x="66" y="101"/>
                        <a:pt x="66" y="100"/>
                      </a:cubicBezTo>
                      <a:cubicBezTo>
                        <a:pt x="65" y="100"/>
                        <a:pt x="65" y="100"/>
                        <a:pt x="64" y="100"/>
                      </a:cubicBezTo>
                      <a:cubicBezTo>
                        <a:pt x="64" y="99"/>
                        <a:pt x="63" y="98"/>
                        <a:pt x="63" y="97"/>
                      </a:cubicBezTo>
                      <a:cubicBezTo>
                        <a:pt x="61" y="98"/>
                        <a:pt x="59" y="99"/>
                        <a:pt x="57" y="99"/>
                      </a:cubicBezTo>
                      <a:cubicBezTo>
                        <a:pt x="56" y="100"/>
                        <a:pt x="56" y="100"/>
                        <a:pt x="56" y="101"/>
                      </a:cubicBezTo>
                      <a:cubicBezTo>
                        <a:pt x="53" y="102"/>
                        <a:pt x="54" y="99"/>
                        <a:pt x="53" y="99"/>
                      </a:cubicBezTo>
                      <a:cubicBezTo>
                        <a:pt x="52" y="99"/>
                        <a:pt x="52" y="99"/>
                        <a:pt x="51" y="99"/>
                      </a:cubicBezTo>
                      <a:cubicBezTo>
                        <a:pt x="51" y="99"/>
                        <a:pt x="51" y="99"/>
                        <a:pt x="51" y="98"/>
                      </a:cubicBezTo>
                      <a:cubicBezTo>
                        <a:pt x="51" y="96"/>
                        <a:pt x="50" y="100"/>
                        <a:pt x="50" y="100"/>
                      </a:cubicBezTo>
                      <a:cubicBezTo>
                        <a:pt x="48" y="100"/>
                        <a:pt x="48" y="99"/>
                        <a:pt x="46" y="98"/>
                      </a:cubicBezTo>
                      <a:cubicBezTo>
                        <a:pt x="46" y="98"/>
                        <a:pt x="46" y="98"/>
                        <a:pt x="46" y="97"/>
                      </a:cubicBezTo>
                      <a:cubicBezTo>
                        <a:pt x="43" y="96"/>
                        <a:pt x="37" y="96"/>
                        <a:pt x="34" y="97"/>
                      </a:cubicBezTo>
                      <a:cubicBezTo>
                        <a:pt x="34" y="96"/>
                        <a:pt x="34" y="96"/>
                        <a:pt x="34" y="95"/>
                      </a:cubicBezTo>
                      <a:cubicBezTo>
                        <a:pt x="32" y="95"/>
                        <a:pt x="31" y="95"/>
                        <a:pt x="30" y="96"/>
                      </a:cubicBezTo>
                      <a:cubicBezTo>
                        <a:pt x="30" y="95"/>
                        <a:pt x="30" y="94"/>
                        <a:pt x="30" y="94"/>
                      </a:cubicBezTo>
                      <a:cubicBezTo>
                        <a:pt x="28" y="91"/>
                        <a:pt x="25" y="95"/>
                        <a:pt x="24" y="88"/>
                      </a:cubicBezTo>
                      <a:cubicBezTo>
                        <a:pt x="19" y="88"/>
                        <a:pt x="19" y="90"/>
                        <a:pt x="15" y="91"/>
                      </a:cubicBezTo>
                      <a:cubicBezTo>
                        <a:pt x="14" y="89"/>
                        <a:pt x="13" y="89"/>
                        <a:pt x="10" y="88"/>
                      </a:cubicBezTo>
                      <a:cubicBezTo>
                        <a:pt x="10" y="87"/>
                        <a:pt x="10" y="86"/>
                        <a:pt x="10" y="86"/>
                      </a:cubicBezTo>
                      <a:cubicBezTo>
                        <a:pt x="10" y="86"/>
                        <a:pt x="10" y="86"/>
                        <a:pt x="10" y="86"/>
                      </a:cubicBezTo>
                      <a:cubicBezTo>
                        <a:pt x="9" y="85"/>
                        <a:pt x="10" y="85"/>
                        <a:pt x="8" y="85"/>
                      </a:cubicBezTo>
                      <a:cubicBezTo>
                        <a:pt x="7" y="81"/>
                        <a:pt x="4" y="80"/>
                        <a:pt x="3" y="76"/>
                      </a:cubicBezTo>
                      <a:cubicBezTo>
                        <a:pt x="6" y="76"/>
                        <a:pt x="6" y="76"/>
                        <a:pt x="6" y="73"/>
                      </a:cubicBezTo>
                      <a:cubicBezTo>
                        <a:pt x="4" y="71"/>
                        <a:pt x="6" y="68"/>
                        <a:pt x="6" y="66"/>
                      </a:cubicBezTo>
                      <a:cubicBezTo>
                        <a:pt x="5" y="65"/>
                        <a:pt x="4" y="65"/>
                        <a:pt x="2" y="65"/>
                      </a:cubicBezTo>
                      <a:cubicBezTo>
                        <a:pt x="2" y="63"/>
                        <a:pt x="2" y="60"/>
                        <a:pt x="1" y="58"/>
                      </a:cubicBezTo>
                      <a:cubicBezTo>
                        <a:pt x="2" y="58"/>
                        <a:pt x="3" y="58"/>
                        <a:pt x="4" y="58"/>
                      </a:cubicBezTo>
                      <a:cubicBezTo>
                        <a:pt x="4" y="55"/>
                        <a:pt x="5" y="53"/>
                        <a:pt x="5" y="51"/>
                      </a:cubicBezTo>
                      <a:cubicBezTo>
                        <a:pt x="4" y="50"/>
                        <a:pt x="5" y="51"/>
                        <a:pt x="4" y="50"/>
                      </a:cubicBezTo>
                      <a:cubicBezTo>
                        <a:pt x="3" y="51"/>
                        <a:pt x="2" y="51"/>
                        <a:pt x="1" y="51"/>
                      </a:cubicBezTo>
                      <a:cubicBezTo>
                        <a:pt x="1" y="51"/>
                        <a:pt x="1" y="51"/>
                        <a:pt x="1" y="50"/>
                      </a:cubicBezTo>
                      <a:cubicBezTo>
                        <a:pt x="0" y="49"/>
                        <a:pt x="1" y="50"/>
                        <a:pt x="1" y="49"/>
                      </a:cubicBezTo>
                      <a:cubicBezTo>
                        <a:pt x="2" y="49"/>
                        <a:pt x="4" y="48"/>
                        <a:pt x="7" y="48"/>
                      </a:cubicBezTo>
                      <a:cubicBezTo>
                        <a:pt x="7" y="47"/>
                        <a:pt x="7" y="47"/>
                        <a:pt x="7" y="46"/>
                      </a:cubicBezTo>
                      <a:cubicBezTo>
                        <a:pt x="8" y="46"/>
                        <a:pt x="9" y="46"/>
                        <a:pt x="10" y="47"/>
                      </a:cubicBezTo>
                      <a:cubicBezTo>
                        <a:pt x="10" y="47"/>
                        <a:pt x="10" y="47"/>
                        <a:pt x="10" y="47"/>
                      </a:cubicBezTo>
                      <a:cubicBezTo>
                        <a:pt x="12" y="47"/>
                        <a:pt x="14" y="47"/>
                        <a:pt x="16" y="47"/>
                      </a:cubicBezTo>
                      <a:cubicBezTo>
                        <a:pt x="16" y="48"/>
                        <a:pt x="17" y="49"/>
                        <a:pt x="17" y="49"/>
                      </a:cubicBezTo>
                      <a:cubicBezTo>
                        <a:pt x="18" y="49"/>
                        <a:pt x="19" y="49"/>
                        <a:pt x="20" y="48"/>
                      </a:cubicBezTo>
                      <a:cubicBezTo>
                        <a:pt x="20" y="46"/>
                        <a:pt x="20" y="43"/>
                        <a:pt x="20" y="40"/>
                      </a:cubicBezTo>
                      <a:cubicBezTo>
                        <a:pt x="18" y="40"/>
                        <a:pt x="17" y="40"/>
                        <a:pt x="16" y="40"/>
                      </a:cubicBezTo>
                      <a:cubicBezTo>
                        <a:pt x="16" y="39"/>
                        <a:pt x="16" y="38"/>
                        <a:pt x="16" y="37"/>
                      </a:cubicBezTo>
                      <a:cubicBezTo>
                        <a:pt x="17" y="36"/>
                        <a:pt x="16" y="37"/>
                        <a:pt x="17" y="36"/>
                      </a:cubicBezTo>
                      <a:cubicBezTo>
                        <a:pt x="19" y="35"/>
                        <a:pt x="21" y="35"/>
                        <a:pt x="23" y="35"/>
                      </a:cubicBezTo>
                      <a:cubicBezTo>
                        <a:pt x="22" y="32"/>
                        <a:pt x="21" y="29"/>
                        <a:pt x="20" y="27"/>
                      </a:cubicBezTo>
                      <a:cubicBezTo>
                        <a:pt x="20" y="27"/>
                        <a:pt x="19" y="27"/>
                        <a:pt x="18" y="27"/>
                      </a:cubicBezTo>
                      <a:cubicBezTo>
                        <a:pt x="18" y="26"/>
                        <a:pt x="18" y="25"/>
                        <a:pt x="18" y="25"/>
                      </a:cubicBezTo>
                      <a:cubicBezTo>
                        <a:pt x="15" y="24"/>
                        <a:pt x="14" y="24"/>
                        <a:pt x="12" y="22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3" y="21"/>
                        <a:pt x="13" y="20"/>
                        <a:pt x="13" y="18"/>
                      </a:cubicBezTo>
                      <a:cubicBezTo>
                        <a:pt x="13" y="18"/>
                        <a:pt x="12" y="18"/>
                        <a:pt x="11" y="18"/>
                      </a:cubicBezTo>
                      <a:cubicBezTo>
                        <a:pt x="11" y="16"/>
                        <a:pt x="10" y="15"/>
                        <a:pt x="9" y="13"/>
                      </a:cubicBezTo>
                      <a:cubicBezTo>
                        <a:pt x="11" y="13"/>
                        <a:pt x="12" y="13"/>
                        <a:pt x="13" y="12"/>
                      </a:cubicBezTo>
                      <a:cubicBezTo>
                        <a:pt x="13" y="12"/>
                        <a:pt x="13" y="12"/>
                        <a:pt x="13" y="11"/>
                      </a:cubicBezTo>
                      <a:cubicBezTo>
                        <a:pt x="14" y="11"/>
                        <a:pt x="14" y="11"/>
                        <a:pt x="15" y="11"/>
                      </a:cubicBezTo>
                      <a:cubicBezTo>
                        <a:pt x="15" y="11"/>
                        <a:pt x="15" y="11"/>
                        <a:pt x="15" y="10"/>
                      </a:cubicBezTo>
                      <a:cubicBezTo>
                        <a:pt x="17" y="10"/>
                        <a:pt x="19" y="10"/>
                        <a:pt x="20" y="10"/>
                      </a:cubicBezTo>
                      <a:cubicBezTo>
                        <a:pt x="20" y="10"/>
                        <a:pt x="20" y="10"/>
                        <a:pt x="20" y="9"/>
                      </a:cubicBezTo>
                      <a:cubicBezTo>
                        <a:pt x="21" y="9"/>
                        <a:pt x="22" y="9"/>
                        <a:pt x="22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9"/>
                        <a:pt x="24" y="9"/>
                        <a:pt x="25" y="9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6" y="8"/>
                        <a:pt x="28" y="8"/>
                        <a:pt x="30" y="8"/>
                      </a:cubicBezTo>
                      <a:cubicBezTo>
                        <a:pt x="30" y="7"/>
                        <a:pt x="30" y="6"/>
                        <a:pt x="30" y="6"/>
                      </a:cubicBezTo>
                      <a:cubicBezTo>
                        <a:pt x="32" y="6"/>
                        <a:pt x="34" y="6"/>
                        <a:pt x="36" y="6"/>
                      </a:cubicBezTo>
                      <a:cubicBezTo>
                        <a:pt x="36" y="5"/>
                        <a:pt x="36" y="5"/>
                        <a:pt x="37" y="4"/>
                      </a:cubicBezTo>
                      <a:cubicBezTo>
                        <a:pt x="37" y="4"/>
                        <a:pt x="38" y="4"/>
                        <a:pt x="39" y="4"/>
                      </a:cubicBezTo>
                      <a:cubicBezTo>
                        <a:pt x="39" y="4"/>
                        <a:pt x="39" y="3"/>
                        <a:pt x="39" y="3"/>
                      </a:cubicBezTo>
                      <a:cubicBezTo>
                        <a:pt x="42" y="3"/>
                        <a:pt x="45" y="3"/>
                        <a:pt x="48" y="3"/>
                      </a:cubicBezTo>
                      <a:cubicBezTo>
                        <a:pt x="48" y="3"/>
                        <a:pt x="48" y="2"/>
                        <a:pt x="48" y="2"/>
                      </a:cubicBezTo>
                      <a:cubicBezTo>
                        <a:pt x="48" y="2"/>
                        <a:pt x="49" y="2"/>
                        <a:pt x="49" y="2"/>
                      </a:cubicBezTo>
                      <a:cubicBezTo>
                        <a:pt x="49" y="2"/>
                        <a:pt x="49" y="2"/>
                        <a:pt x="49" y="1"/>
                      </a:cubicBezTo>
                      <a:cubicBezTo>
                        <a:pt x="50" y="2"/>
                        <a:pt x="51" y="2"/>
                        <a:pt x="52" y="2"/>
                      </a:cubicBezTo>
                      <a:cubicBezTo>
                        <a:pt x="52" y="2"/>
                        <a:pt x="52" y="2"/>
                        <a:pt x="52" y="1"/>
                      </a:cubicBezTo>
                      <a:cubicBezTo>
                        <a:pt x="56" y="0"/>
                        <a:pt x="69" y="2"/>
                        <a:pt x="70" y="3"/>
                      </a:cubicBezTo>
                      <a:cubicBezTo>
                        <a:pt x="71" y="4"/>
                        <a:pt x="71" y="3"/>
                        <a:pt x="71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" name="Freeform 17"/>
                <p:cNvSpPr/>
                <p:nvPr/>
              </p:nvSpPr>
              <p:spPr bwMode="auto">
                <a:xfrm>
                  <a:off x="10820890" y="3685830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2"/>
                    </a:cxn>
                    <a:cxn ang="0">
                      <a:pos x="0" y="3"/>
                    </a:cxn>
                    <a:cxn ang="0">
                      <a:pos x="0" y="2"/>
                    </a:cxn>
                    <a:cxn ang="0">
                      <a:pos x="1" y="2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4" y="0"/>
                        <a:pt x="4" y="1"/>
                        <a:pt x="4" y="2"/>
                      </a:cubicBezTo>
                      <a:cubicBezTo>
                        <a:pt x="3" y="2"/>
                        <a:pt x="2" y="2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0"/>
                        <a:pt x="2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" name="Freeform 18"/>
                <p:cNvSpPr/>
                <p:nvPr/>
              </p:nvSpPr>
              <p:spPr bwMode="auto">
                <a:xfrm>
                  <a:off x="10277965" y="3771555"/>
                  <a:ext cx="657225" cy="392906"/>
                </a:xfrm>
                <a:custGeom>
                  <a:avLst/>
                  <a:gdLst/>
                  <a:ahLst/>
                  <a:cxnLst>
                    <a:cxn ang="0">
                      <a:pos x="53" y="15"/>
                    </a:cxn>
                    <a:cxn ang="0">
                      <a:pos x="60" y="15"/>
                    </a:cxn>
                    <a:cxn ang="0">
                      <a:pos x="61" y="14"/>
                    </a:cxn>
                    <a:cxn ang="0">
                      <a:pos x="64" y="11"/>
                    </a:cxn>
                    <a:cxn ang="0">
                      <a:pos x="73" y="6"/>
                    </a:cxn>
                    <a:cxn ang="0">
                      <a:pos x="78" y="10"/>
                    </a:cxn>
                    <a:cxn ang="0">
                      <a:pos x="85" y="11"/>
                    </a:cxn>
                    <a:cxn ang="0">
                      <a:pos x="92" y="12"/>
                    </a:cxn>
                    <a:cxn ang="0">
                      <a:pos x="90" y="19"/>
                    </a:cxn>
                    <a:cxn ang="0">
                      <a:pos x="89" y="16"/>
                    </a:cxn>
                    <a:cxn ang="0">
                      <a:pos x="82" y="20"/>
                    </a:cxn>
                    <a:cxn ang="0">
                      <a:pos x="81" y="19"/>
                    </a:cxn>
                    <a:cxn ang="0">
                      <a:pos x="79" y="19"/>
                    </a:cxn>
                    <a:cxn ang="0">
                      <a:pos x="77" y="21"/>
                    </a:cxn>
                    <a:cxn ang="0">
                      <a:pos x="70" y="24"/>
                    </a:cxn>
                    <a:cxn ang="0">
                      <a:pos x="73" y="25"/>
                    </a:cxn>
                    <a:cxn ang="0">
                      <a:pos x="69" y="30"/>
                    </a:cxn>
                    <a:cxn ang="0">
                      <a:pos x="66" y="28"/>
                    </a:cxn>
                    <a:cxn ang="0">
                      <a:pos x="62" y="35"/>
                    </a:cxn>
                    <a:cxn ang="0">
                      <a:pos x="60" y="37"/>
                    </a:cxn>
                    <a:cxn ang="0">
                      <a:pos x="56" y="40"/>
                    </a:cxn>
                    <a:cxn ang="0">
                      <a:pos x="54" y="45"/>
                    </a:cxn>
                    <a:cxn ang="0">
                      <a:pos x="47" y="49"/>
                    </a:cxn>
                    <a:cxn ang="0">
                      <a:pos x="44" y="50"/>
                    </a:cxn>
                    <a:cxn ang="0">
                      <a:pos x="42" y="55"/>
                    </a:cxn>
                    <a:cxn ang="0">
                      <a:pos x="39" y="51"/>
                    </a:cxn>
                    <a:cxn ang="0">
                      <a:pos x="34" y="54"/>
                    </a:cxn>
                    <a:cxn ang="0">
                      <a:pos x="31" y="52"/>
                    </a:cxn>
                    <a:cxn ang="0">
                      <a:pos x="26" y="48"/>
                    </a:cxn>
                    <a:cxn ang="0">
                      <a:pos x="17" y="52"/>
                    </a:cxn>
                    <a:cxn ang="0">
                      <a:pos x="4" y="46"/>
                    </a:cxn>
                    <a:cxn ang="0">
                      <a:pos x="3" y="41"/>
                    </a:cxn>
                    <a:cxn ang="0">
                      <a:pos x="7" y="39"/>
                    </a:cxn>
                    <a:cxn ang="0">
                      <a:pos x="13" y="33"/>
                    </a:cxn>
                    <a:cxn ang="0">
                      <a:pos x="16" y="30"/>
                    </a:cxn>
                    <a:cxn ang="0">
                      <a:pos x="7" y="33"/>
                    </a:cxn>
                    <a:cxn ang="0">
                      <a:pos x="7" y="28"/>
                    </a:cxn>
                    <a:cxn ang="0">
                      <a:pos x="12" y="19"/>
                    </a:cxn>
                    <a:cxn ang="0">
                      <a:pos x="17" y="11"/>
                    </a:cxn>
                    <a:cxn ang="0">
                      <a:pos x="24" y="5"/>
                    </a:cxn>
                    <a:cxn ang="0">
                      <a:pos x="26" y="6"/>
                    </a:cxn>
                    <a:cxn ang="0">
                      <a:pos x="32" y="5"/>
                    </a:cxn>
                    <a:cxn ang="0">
                      <a:pos x="35" y="2"/>
                    </a:cxn>
                    <a:cxn ang="0">
                      <a:pos x="37" y="1"/>
                    </a:cxn>
                    <a:cxn ang="0">
                      <a:pos x="44" y="2"/>
                    </a:cxn>
                    <a:cxn ang="0">
                      <a:pos x="45" y="1"/>
                    </a:cxn>
                    <a:cxn ang="0">
                      <a:pos x="49" y="6"/>
                    </a:cxn>
                    <a:cxn ang="0">
                      <a:pos x="50" y="7"/>
                    </a:cxn>
                    <a:cxn ang="0">
                      <a:pos x="49" y="10"/>
                    </a:cxn>
                    <a:cxn ang="0">
                      <a:pos x="48" y="14"/>
                    </a:cxn>
                  </a:cxnLst>
                  <a:rect l="0" t="0" r="r" b="b"/>
                  <a:pathLst>
                    <a:path w="92" h="55">
                      <a:moveTo>
                        <a:pt x="48" y="14"/>
                      </a:moveTo>
                      <a:cubicBezTo>
                        <a:pt x="50" y="14"/>
                        <a:pt x="51" y="15"/>
                        <a:pt x="53" y="15"/>
                      </a:cubicBezTo>
                      <a:cubicBezTo>
                        <a:pt x="53" y="15"/>
                        <a:pt x="53" y="16"/>
                        <a:pt x="53" y="16"/>
                      </a:cubicBezTo>
                      <a:cubicBezTo>
                        <a:pt x="56" y="17"/>
                        <a:pt x="58" y="15"/>
                        <a:pt x="60" y="15"/>
                      </a:cubicBezTo>
                      <a:cubicBezTo>
                        <a:pt x="60" y="15"/>
                        <a:pt x="60" y="14"/>
                        <a:pt x="60" y="14"/>
                      </a:cubicBezTo>
                      <a:cubicBezTo>
                        <a:pt x="60" y="14"/>
                        <a:pt x="61" y="14"/>
                        <a:pt x="61" y="14"/>
                      </a:cubicBezTo>
                      <a:cubicBezTo>
                        <a:pt x="61" y="13"/>
                        <a:pt x="61" y="12"/>
                        <a:pt x="61" y="11"/>
                      </a:cubicBezTo>
                      <a:cubicBezTo>
                        <a:pt x="62" y="11"/>
                        <a:pt x="63" y="11"/>
                        <a:pt x="64" y="11"/>
                      </a:cubicBezTo>
                      <a:cubicBezTo>
                        <a:pt x="64" y="11"/>
                        <a:pt x="64" y="10"/>
                        <a:pt x="65" y="10"/>
                      </a:cubicBezTo>
                      <a:cubicBezTo>
                        <a:pt x="67" y="8"/>
                        <a:pt x="68" y="6"/>
                        <a:pt x="73" y="6"/>
                      </a:cubicBezTo>
                      <a:cubicBezTo>
                        <a:pt x="74" y="7"/>
                        <a:pt x="75" y="8"/>
                        <a:pt x="75" y="10"/>
                      </a:cubicBezTo>
                      <a:cubicBezTo>
                        <a:pt x="76" y="10"/>
                        <a:pt x="77" y="10"/>
                        <a:pt x="78" y="10"/>
                      </a:cubicBezTo>
                      <a:cubicBezTo>
                        <a:pt x="78" y="10"/>
                        <a:pt x="79" y="11"/>
                        <a:pt x="79" y="11"/>
                      </a:cubicBezTo>
                      <a:cubicBezTo>
                        <a:pt x="81" y="11"/>
                        <a:pt x="83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8" y="11"/>
                        <a:pt x="90" y="12"/>
                        <a:pt x="92" y="12"/>
                      </a:cubicBezTo>
                      <a:cubicBezTo>
                        <a:pt x="91" y="15"/>
                        <a:pt x="90" y="14"/>
                        <a:pt x="90" y="15"/>
                      </a:cubicBezTo>
                      <a:cubicBezTo>
                        <a:pt x="90" y="16"/>
                        <a:pt x="90" y="18"/>
                        <a:pt x="90" y="19"/>
                      </a:cubicBezTo>
                      <a:cubicBezTo>
                        <a:pt x="90" y="19"/>
                        <a:pt x="89" y="19"/>
                        <a:pt x="89" y="19"/>
                      </a:cubicBezTo>
                      <a:cubicBezTo>
                        <a:pt x="89" y="18"/>
                        <a:pt x="89" y="17"/>
                        <a:pt x="89" y="16"/>
                      </a:cubicBezTo>
                      <a:cubicBezTo>
                        <a:pt x="87" y="17"/>
                        <a:pt x="85" y="17"/>
                        <a:pt x="83" y="18"/>
                      </a:cubicBezTo>
                      <a:cubicBezTo>
                        <a:pt x="82" y="18"/>
                        <a:pt x="82" y="19"/>
                        <a:pt x="82" y="20"/>
                      </a:cubicBezTo>
                      <a:cubicBezTo>
                        <a:pt x="82" y="20"/>
                        <a:pt x="81" y="20"/>
                        <a:pt x="81" y="20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0" y="19"/>
                        <a:pt x="80" y="19"/>
                        <a:pt x="79" y="20"/>
                      </a:cubicBezTo>
                      <a:cubicBezTo>
                        <a:pt x="79" y="19"/>
                        <a:pt x="79" y="19"/>
                        <a:pt x="79" y="19"/>
                      </a:cubicBezTo>
                      <a:cubicBezTo>
                        <a:pt x="79" y="19"/>
                        <a:pt x="78" y="19"/>
                        <a:pt x="78" y="19"/>
                      </a:cubicBezTo>
                      <a:cubicBezTo>
                        <a:pt x="78" y="20"/>
                        <a:pt x="78" y="21"/>
                        <a:pt x="77" y="21"/>
                      </a:cubicBezTo>
                      <a:cubicBezTo>
                        <a:pt x="75" y="22"/>
                        <a:pt x="72" y="22"/>
                        <a:pt x="70" y="22"/>
                      </a:cubicBezTo>
                      <a:cubicBezTo>
                        <a:pt x="70" y="23"/>
                        <a:pt x="70" y="24"/>
                        <a:pt x="70" y="24"/>
                      </a:cubicBezTo>
                      <a:cubicBezTo>
                        <a:pt x="71" y="24"/>
                        <a:pt x="72" y="24"/>
                        <a:pt x="73" y="24"/>
                      </a:cubicBezTo>
                      <a:cubicBezTo>
                        <a:pt x="73" y="24"/>
                        <a:pt x="73" y="25"/>
                        <a:pt x="73" y="25"/>
                      </a:cubicBezTo>
                      <a:cubicBezTo>
                        <a:pt x="72" y="25"/>
                        <a:pt x="70" y="25"/>
                        <a:pt x="69" y="25"/>
                      </a:cubicBezTo>
                      <a:cubicBezTo>
                        <a:pt x="69" y="27"/>
                        <a:pt x="69" y="28"/>
                        <a:pt x="69" y="30"/>
                      </a:cubicBezTo>
                      <a:cubicBezTo>
                        <a:pt x="68" y="30"/>
                        <a:pt x="67" y="30"/>
                        <a:pt x="66" y="30"/>
                      </a:cubicBezTo>
                      <a:cubicBezTo>
                        <a:pt x="66" y="30"/>
                        <a:pt x="66" y="29"/>
                        <a:pt x="66" y="28"/>
                      </a:cubicBezTo>
                      <a:cubicBezTo>
                        <a:pt x="64" y="28"/>
                        <a:pt x="64" y="29"/>
                        <a:pt x="62" y="30"/>
                      </a:cubicBezTo>
                      <a:cubicBezTo>
                        <a:pt x="64" y="35"/>
                        <a:pt x="63" y="30"/>
                        <a:pt x="62" y="35"/>
                      </a:cubicBezTo>
                      <a:cubicBezTo>
                        <a:pt x="61" y="35"/>
                        <a:pt x="61" y="35"/>
                        <a:pt x="60" y="35"/>
                      </a:cubicBezTo>
                      <a:cubicBezTo>
                        <a:pt x="60" y="36"/>
                        <a:pt x="60" y="36"/>
                        <a:pt x="60" y="37"/>
                      </a:cubicBezTo>
                      <a:cubicBezTo>
                        <a:pt x="59" y="37"/>
                        <a:pt x="58" y="37"/>
                        <a:pt x="56" y="37"/>
                      </a:cubicBezTo>
                      <a:cubicBezTo>
                        <a:pt x="56" y="38"/>
                        <a:pt x="56" y="39"/>
                        <a:pt x="56" y="40"/>
                      </a:cubicBezTo>
                      <a:cubicBezTo>
                        <a:pt x="56" y="41"/>
                        <a:pt x="55" y="41"/>
                        <a:pt x="54" y="41"/>
                      </a:cubicBezTo>
                      <a:cubicBezTo>
                        <a:pt x="54" y="43"/>
                        <a:pt x="54" y="44"/>
                        <a:pt x="54" y="45"/>
                      </a:cubicBezTo>
                      <a:cubicBezTo>
                        <a:pt x="52" y="45"/>
                        <a:pt x="49" y="46"/>
                        <a:pt x="47" y="46"/>
                      </a:cubicBezTo>
                      <a:cubicBezTo>
                        <a:pt x="47" y="47"/>
                        <a:pt x="47" y="48"/>
                        <a:pt x="47" y="49"/>
                      </a:cubicBezTo>
                      <a:cubicBezTo>
                        <a:pt x="46" y="49"/>
                        <a:pt x="46" y="50"/>
                        <a:pt x="46" y="50"/>
                      </a:cubicBezTo>
                      <a:cubicBezTo>
                        <a:pt x="45" y="50"/>
                        <a:pt x="44" y="50"/>
                        <a:pt x="44" y="50"/>
                      </a:cubicBezTo>
                      <a:cubicBezTo>
                        <a:pt x="44" y="51"/>
                        <a:pt x="44" y="51"/>
                        <a:pt x="44" y="51"/>
                      </a:cubicBezTo>
                      <a:cubicBezTo>
                        <a:pt x="42" y="53"/>
                        <a:pt x="42" y="52"/>
                        <a:pt x="42" y="55"/>
                      </a:cubicBezTo>
                      <a:cubicBezTo>
                        <a:pt x="41" y="55"/>
                        <a:pt x="41" y="55"/>
                        <a:pt x="40" y="55"/>
                      </a:cubicBezTo>
                      <a:cubicBezTo>
                        <a:pt x="40" y="54"/>
                        <a:pt x="40" y="53"/>
                        <a:pt x="39" y="51"/>
                      </a:cubicBezTo>
                      <a:cubicBezTo>
                        <a:pt x="38" y="51"/>
                        <a:pt x="36" y="51"/>
                        <a:pt x="35" y="51"/>
                      </a:cubicBezTo>
                      <a:cubicBezTo>
                        <a:pt x="34" y="52"/>
                        <a:pt x="34" y="53"/>
                        <a:pt x="34" y="54"/>
                      </a:cubicBezTo>
                      <a:cubicBezTo>
                        <a:pt x="33" y="54"/>
                        <a:pt x="32" y="54"/>
                        <a:pt x="31" y="54"/>
                      </a:cubicBezTo>
                      <a:cubicBezTo>
                        <a:pt x="31" y="53"/>
                        <a:pt x="31" y="53"/>
                        <a:pt x="31" y="52"/>
                      </a:cubicBezTo>
                      <a:cubicBezTo>
                        <a:pt x="30" y="52"/>
                        <a:pt x="29" y="52"/>
                        <a:pt x="27" y="52"/>
                      </a:cubicBezTo>
                      <a:cubicBezTo>
                        <a:pt x="27" y="50"/>
                        <a:pt x="26" y="50"/>
                        <a:pt x="26" y="48"/>
                      </a:cubicBezTo>
                      <a:cubicBezTo>
                        <a:pt x="23" y="48"/>
                        <a:pt x="21" y="48"/>
                        <a:pt x="18" y="48"/>
                      </a:cubicBezTo>
                      <a:cubicBezTo>
                        <a:pt x="18" y="49"/>
                        <a:pt x="18" y="51"/>
                        <a:pt x="17" y="52"/>
                      </a:cubicBezTo>
                      <a:cubicBezTo>
                        <a:pt x="14" y="52"/>
                        <a:pt x="11" y="52"/>
                        <a:pt x="8" y="52"/>
                      </a:cubicBezTo>
                      <a:cubicBezTo>
                        <a:pt x="7" y="50"/>
                        <a:pt x="5" y="48"/>
                        <a:pt x="4" y="46"/>
                      </a:cubicBezTo>
                      <a:cubicBezTo>
                        <a:pt x="2" y="46"/>
                        <a:pt x="2" y="47"/>
                        <a:pt x="0" y="47"/>
                      </a:cubicBezTo>
                      <a:cubicBezTo>
                        <a:pt x="1" y="44"/>
                        <a:pt x="2" y="44"/>
                        <a:pt x="3" y="41"/>
                      </a:cubicBezTo>
                      <a:cubicBezTo>
                        <a:pt x="4" y="41"/>
                        <a:pt x="5" y="41"/>
                        <a:pt x="6" y="41"/>
                      </a:cubicBezTo>
                      <a:cubicBezTo>
                        <a:pt x="6" y="40"/>
                        <a:pt x="6" y="40"/>
                        <a:pt x="7" y="39"/>
                      </a:cubicBezTo>
                      <a:cubicBezTo>
                        <a:pt x="8" y="37"/>
                        <a:pt x="11" y="36"/>
                        <a:pt x="13" y="35"/>
                      </a:cubicBezTo>
                      <a:cubicBezTo>
                        <a:pt x="13" y="34"/>
                        <a:pt x="13" y="34"/>
                        <a:pt x="13" y="33"/>
                      </a:cubicBezTo>
                      <a:cubicBezTo>
                        <a:pt x="14" y="33"/>
                        <a:pt x="14" y="33"/>
                        <a:pt x="15" y="33"/>
                      </a:cubicBezTo>
                      <a:cubicBezTo>
                        <a:pt x="15" y="32"/>
                        <a:pt x="15" y="31"/>
                        <a:pt x="16" y="30"/>
                      </a:cubicBezTo>
                      <a:cubicBezTo>
                        <a:pt x="15" y="30"/>
                        <a:pt x="14" y="30"/>
                        <a:pt x="14" y="30"/>
                      </a:cubicBezTo>
                      <a:cubicBezTo>
                        <a:pt x="13" y="32"/>
                        <a:pt x="9" y="33"/>
                        <a:pt x="7" y="33"/>
                      </a:cubicBezTo>
                      <a:cubicBezTo>
                        <a:pt x="8" y="31"/>
                        <a:pt x="8" y="30"/>
                        <a:pt x="8" y="28"/>
                      </a:cubicBezTo>
                      <a:cubicBezTo>
                        <a:pt x="8" y="28"/>
                        <a:pt x="8" y="28"/>
                        <a:pt x="7" y="28"/>
                      </a:cubicBezTo>
                      <a:cubicBezTo>
                        <a:pt x="7" y="26"/>
                        <a:pt x="7" y="26"/>
                        <a:pt x="7" y="23"/>
                      </a:cubicBezTo>
                      <a:cubicBezTo>
                        <a:pt x="8" y="22"/>
                        <a:pt x="10" y="20"/>
                        <a:pt x="12" y="19"/>
                      </a:cubicBezTo>
                      <a:cubicBezTo>
                        <a:pt x="14" y="15"/>
                        <a:pt x="11" y="13"/>
                        <a:pt x="17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8" y="11"/>
                        <a:pt x="19" y="11"/>
                        <a:pt x="20" y="11"/>
                      </a:cubicBezTo>
                      <a:cubicBezTo>
                        <a:pt x="21" y="9"/>
                        <a:pt x="23" y="7"/>
                        <a:pt x="24" y="5"/>
                      </a:cubicBezTo>
                      <a:cubicBezTo>
                        <a:pt x="24" y="5"/>
                        <a:pt x="25" y="5"/>
                        <a:pt x="26" y="5"/>
                      </a:cubicBezTo>
                      <a:cubicBezTo>
                        <a:pt x="26" y="5"/>
                        <a:pt x="26" y="6"/>
                        <a:pt x="26" y="6"/>
                      </a:cubicBezTo>
                      <a:cubicBezTo>
                        <a:pt x="27" y="6"/>
                        <a:pt x="25" y="5"/>
                        <a:pt x="27" y="5"/>
                      </a:cubicBezTo>
                      <a:cubicBezTo>
                        <a:pt x="28" y="5"/>
                        <a:pt x="30" y="5"/>
                        <a:pt x="32" y="5"/>
                      </a:cubicBezTo>
                      <a:cubicBezTo>
                        <a:pt x="32" y="4"/>
                        <a:pt x="33" y="3"/>
                        <a:pt x="33" y="2"/>
                      </a:cubicBezTo>
                      <a:cubicBezTo>
                        <a:pt x="33" y="2"/>
                        <a:pt x="34" y="2"/>
                        <a:pt x="35" y="2"/>
                      </a:cubicBezTo>
                      <a:cubicBezTo>
                        <a:pt x="36" y="2"/>
                        <a:pt x="35" y="1"/>
                        <a:pt x="36" y="0"/>
                      </a:cubicBezTo>
                      <a:cubicBezTo>
                        <a:pt x="37" y="0"/>
                        <a:pt x="37" y="1"/>
                        <a:pt x="37" y="1"/>
                      </a:cubicBezTo>
                      <a:cubicBezTo>
                        <a:pt x="40" y="1"/>
                        <a:pt x="42" y="1"/>
                        <a:pt x="44" y="1"/>
                      </a:cubicBezTo>
                      <a:cubicBezTo>
                        <a:pt x="44" y="2"/>
                        <a:pt x="44" y="2"/>
                        <a:pt x="44" y="2"/>
                      </a:cubicBezTo>
                      <a:cubicBezTo>
                        <a:pt x="44" y="2"/>
                        <a:pt x="44" y="2"/>
                        <a:pt x="45" y="2"/>
                      </a:cubicBezTo>
                      <a:cubicBezTo>
                        <a:pt x="45" y="2"/>
                        <a:pt x="45" y="2"/>
                        <a:pt x="45" y="1"/>
                      </a:cubicBezTo>
                      <a:cubicBezTo>
                        <a:pt x="46" y="1"/>
                        <a:pt x="46" y="1"/>
                        <a:pt x="47" y="1"/>
                      </a:cubicBezTo>
                      <a:cubicBezTo>
                        <a:pt x="48" y="3"/>
                        <a:pt x="49" y="3"/>
                        <a:pt x="49" y="6"/>
                      </a:cubicBezTo>
                      <a:cubicBezTo>
                        <a:pt x="49" y="6"/>
                        <a:pt x="50" y="6"/>
                        <a:pt x="50" y="6"/>
                      </a:cubicBezTo>
                      <a:cubicBezTo>
                        <a:pt x="50" y="6"/>
                        <a:pt x="50" y="7"/>
                        <a:pt x="50" y="7"/>
                      </a:cubicBezTo>
                      <a:cubicBezTo>
                        <a:pt x="50" y="7"/>
                        <a:pt x="49" y="7"/>
                        <a:pt x="49" y="7"/>
                      </a:cubicBezTo>
                      <a:cubicBezTo>
                        <a:pt x="49" y="8"/>
                        <a:pt x="49" y="9"/>
                        <a:pt x="49" y="10"/>
                      </a:cubicBezTo>
                      <a:cubicBezTo>
                        <a:pt x="49" y="10"/>
                        <a:pt x="49" y="10"/>
                        <a:pt x="48" y="10"/>
                      </a:cubicBezTo>
                      <a:cubicBezTo>
                        <a:pt x="48" y="11"/>
                        <a:pt x="48" y="13"/>
                        <a:pt x="48" y="14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" name="Freeform 19"/>
                <p:cNvSpPr/>
                <p:nvPr/>
              </p:nvSpPr>
              <p:spPr bwMode="auto">
                <a:xfrm>
                  <a:off x="7184721" y="3950148"/>
                  <a:ext cx="1757363" cy="1007269"/>
                </a:xfrm>
                <a:custGeom>
                  <a:avLst/>
                  <a:gdLst/>
                  <a:ahLst/>
                  <a:cxnLst>
                    <a:cxn ang="0">
                      <a:pos x="134" y="9"/>
                    </a:cxn>
                    <a:cxn ang="0">
                      <a:pos x="131" y="24"/>
                    </a:cxn>
                    <a:cxn ang="0">
                      <a:pos x="135" y="34"/>
                    </a:cxn>
                    <a:cxn ang="0">
                      <a:pos x="135" y="41"/>
                    </a:cxn>
                    <a:cxn ang="0">
                      <a:pos x="148" y="50"/>
                    </a:cxn>
                    <a:cxn ang="0">
                      <a:pos x="160" y="54"/>
                    </a:cxn>
                    <a:cxn ang="0">
                      <a:pos x="177" y="57"/>
                    </a:cxn>
                    <a:cxn ang="0">
                      <a:pos x="187" y="58"/>
                    </a:cxn>
                    <a:cxn ang="0">
                      <a:pos x="200" y="67"/>
                    </a:cxn>
                    <a:cxn ang="0">
                      <a:pos x="212" y="67"/>
                    </a:cxn>
                    <a:cxn ang="0">
                      <a:pos x="225" y="65"/>
                    </a:cxn>
                    <a:cxn ang="0">
                      <a:pos x="236" y="65"/>
                    </a:cxn>
                    <a:cxn ang="0">
                      <a:pos x="239" y="72"/>
                    </a:cxn>
                    <a:cxn ang="0">
                      <a:pos x="240" y="80"/>
                    </a:cxn>
                    <a:cxn ang="0">
                      <a:pos x="244" y="89"/>
                    </a:cxn>
                    <a:cxn ang="0">
                      <a:pos x="243" y="111"/>
                    </a:cxn>
                    <a:cxn ang="0">
                      <a:pos x="237" y="119"/>
                    </a:cxn>
                    <a:cxn ang="0">
                      <a:pos x="229" y="117"/>
                    </a:cxn>
                    <a:cxn ang="0">
                      <a:pos x="224" y="125"/>
                    </a:cxn>
                    <a:cxn ang="0">
                      <a:pos x="212" y="121"/>
                    </a:cxn>
                    <a:cxn ang="0">
                      <a:pos x="203" y="122"/>
                    </a:cxn>
                    <a:cxn ang="0">
                      <a:pos x="196" y="128"/>
                    </a:cxn>
                    <a:cxn ang="0">
                      <a:pos x="187" y="131"/>
                    </a:cxn>
                    <a:cxn ang="0">
                      <a:pos x="178" y="140"/>
                    </a:cxn>
                    <a:cxn ang="0">
                      <a:pos x="161" y="139"/>
                    </a:cxn>
                    <a:cxn ang="0">
                      <a:pos x="157" y="127"/>
                    </a:cxn>
                    <a:cxn ang="0">
                      <a:pos x="142" y="121"/>
                    </a:cxn>
                    <a:cxn ang="0">
                      <a:pos x="124" y="134"/>
                    </a:cxn>
                    <a:cxn ang="0">
                      <a:pos x="121" y="122"/>
                    </a:cxn>
                    <a:cxn ang="0">
                      <a:pos x="112" y="125"/>
                    </a:cxn>
                    <a:cxn ang="0">
                      <a:pos x="108" y="127"/>
                    </a:cxn>
                    <a:cxn ang="0">
                      <a:pos x="95" y="123"/>
                    </a:cxn>
                    <a:cxn ang="0">
                      <a:pos x="89" y="122"/>
                    </a:cxn>
                    <a:cxn ang="0">
                      <a:pos x="80" y="119"/>
                    </a:cxn>
                    <a:cxn ang="0">
                      <a:pos x="71" y="113"/>
                    </a:cxn>
                    <a:cxn ang="0">
                      <a:pos x="68" y="106"/>
                    </a:cxn>
                    <a:cxn ang="0">
                      <a:pos x="51" y="99"/>
                    </a:cxn>
                    <a:cxn ang="0">
                      <a:pos x="44" y="90"/>
                    </a:cxn>
                    <a:cxn ang="0">
                      <a:pos x="32" y="93"/>
                    </a:cxn>
                    <a:cxn ang="0">
                      <a:pos x="17" y="81"/>
                    </a:cxn>
                    <a:cxn ang="0">
                      <a:pos x="5" y="78"/>
                    </a:cxn>
                    <a:cxn ang="0">
                      <a:pos x="3" y="67"/>
                    </a:cxn>
                    <a:cxn ang="0">
                      <a:pos x="5" y="61"/>
                    </a:cxn>
                    <a:cxn ang="0">
                      <a:pos x="8" y="51"/>
                    </a:cxn>
                    <a:cxn ang="0">
                      <a:pos x="3" y="41"/>
                    </a:cxn>
                    <a:cxn ang="0">
                      <a:pos x="11" y="31"/>
                    </a:cxn>
                    <a:cxn ang="0">
                      <a:pos x="16" y="25"/>
                    </a:cxn>
                    <a:cxn ang="0">
                      <a:pos x="35" y="17"/>
                    </a:cxn>
                    <a:cxn ang="0">
                      <a:pos x="60" y="16"/>
                    </a:cxn>
                    <a:cxn ang="0">
                      <a:pos x="68" y="16"/>
                    </a:cxn>
                    <a:cxn ang="0">
                      <a:pos x="78" y="12"/>
                    </a:cxn>
                    <a:cxn ang="0">
                      <a:pos x="89" y="10"/>
                    </a:cxn>
                    <a:cxn ang="0">
                      <a:pos x="101" y="4"/>
                    </a:cxn>
                    <a:cxn ang="0">
                      <a:pos x="114" y="1"/>
                    </a:cxn>
                    <a:cxn ang="0">
                      <a:pos x="121" y="3"/>
                    </a:cxn>
                    <a:cxn ang="0">
                      <a:pos x="131" y="5"/>
                    </a:cxn>
                  </a:cxnLst>
                  <a:rect l="0" t="0" r="r" b="b"/>
                  <a:pathLst>
                    <a:path w="246" h="141">
                      <a:moveTo>
                        <a:pt x="131" y="5"/>
                      </a:moveTo>
                      <a:cubicBezTo>
                        <a:pt x="131" y="5"/>
                        <a:pt x="131" y="6"/>
                        <a:pt x="131" y="6"/>
                      </a:cubicBezTo>
                      <a:cubicBezTo>
                        <a:pt x="131" y="6"/>
                        <a:pt x="130" y="6"/>
                        <a:pt x="130" y="6"/>
                      </a:cubicBezTo>
                      <a:cubicBezTo>
                        <a:pt x="130" y="9"/>
                        <a:pt x="131" y="8"/>
                        <a:pt x="131" y="10"/>
                      </a:cubicBezTo>
                      <a:cubicBezTo>
                        <a:pt x="132" y="10"/>
                        <a:pt x="133" y="9"/>
                        <a:pt x="134" y="9"/>
                      </a:cubicBezTo>
                      <a:cubicBezTo>
                        <a:pt x="134" y="11"/>
                        <a:pt x="133" y="12"/>
                        <a:pt x="133" y="15"/>
                      </a:cubicBezTo>
                      <a:cubicBezTo>
                        <a:pt x="131" y="16"/>
                        <a:pt x="131" y="16"/>
                        <a:pt x="131" y="18"/>
                      </a:cubicBezTo>
                      <a:cubicBezTo>
                        <a:pt x="130" y="18"/>
                        <a:pt x="130" y="18"/>
                        <a:pt x="130" y="18"/>
                      </a:cubicBezTo>
                      <a:cubicBezTo>
                        <a:pt x="128" y="19"/>
                        <a:pt x="131" y="19"/>
                        <a:pt x="131" y="19"/>
                      </a:cubicBezTo>
                      <a:cubicBezTo>
                        <a:pt x="131" y="21"/>
                        <a:pt x="131" y="22"/>
                        <a:pt x="131" y="24"/>
                      </a:cubicBezTo>
                      <a:cubicBezTo>
                        <a:pt x="133" y="24"/>
                        <a:pt x="131" y="24"/>
                        <a:pt x="132" y="25"/>
                      </a:cubicBezTo>
                      <a:cubicBezTo>
                        <a:pt x="133" y="25"/>
                        <a:pt x="134" y="25"/>
                        <a:pt x="135" y="25"/>
                      </a:cubicBezTo>
                      <a:cubicBezTo>
                        <a:pt x="135" y="25"/>
                        <a:pt x="135" y="25"/>
                        <a:pt x="135" y="25"/>
                      </a:cubicBezTo>
                      <a:cubicBezTo>
                        <a:pt x="134" y="25"/>
                        <a:pt x="134" y="25"/>
                        <a:pt x="133" y="25"/>
                      </a:cubicBezTo>
                      <a:cubicBezTo>
                        <a:pt x="134" y="28"/>
                        <a:pt x="134" y="31"/>
                        <a:pt x="135" y="34"/>
                      </a:cubicBezTo>
                      <a:cubicBezTo>
                        <a:pt x="134" y="34"/>
                        <a:pt x="133" y="34"/>
                        <a:pt x="132" y="34"/>
                      </a:cubicBezTo>
                      <a:cubicBezTo>
                        <a:pt x="132" y="35"/>
                        <a:pt x="132" y="36"/>
                        <a:pt x="132" y="36"/>
                      </a:cubicBezTo>
                      <a:cubicBezTo>
                        <a:pt x="135" y="38"/>
                        <a:pt x="133" y="37"/>
                        <a:pt x="134" y="39"/>
                      </a:cubicBezTo>
                      <a:cubicBezTo>
                        <a:pt x="134" y="39"/>
                        <a:pt x="135" y="39"/>
                        <a:pt x="135" y="39"/>
                      </a:cubicBezTo>
                      <a:cubicBezTo>
                        <a:pt x="135" y="40"/>
                        <a:pt x="135" y="40"/>
                        <a:pt x="135" y="41"/>
                      </a:cubicBezTo>
                      <a:cubicBezTo>
                        <a:pt x="135" y="41"/>
                        <a:pt x="136" y="41"/>
                        <a:pt x="136" y="41"/>
                      </a:cubicBezTo>
                      <a:cubicBezTo>
                        <a:pt x="137" y="42"/>
                        <a:pt x="138" y="43"/>
                        <a:pt x="139" y="44"/>
                      </a:cubicBezTo>
                      <a:cubicBezTo>
                        <a:pt x="139" y="44"/>
                        <a:pt x="139" y="44"/>
                        <a:pt x="140" y="44"/>
                      </a:cubicBezTo>
                      <a:cubicBezTo>
                        <a:pt x="140" y="45"/>
                        <a:pt x="140" y="46"/>
                        <a:pt x="140" y="47"/>
                      </a:cubicBezTo>
                      <a:cubicBezTo>
                        <a:pt x="142" y="48"/>
                        <a:pt x="145" y="49"/>
                        <a:pt x="148" y="50"/>
                      </a:cubicBezTo>
                      <a:cubicBezTo>
                        <a:pt x="148" y="49"/>
                        <a:pt x="148" y="49"/>
                        <a:pt x="149" y="48"/>
                      </a:cubicBezTo>
                      <a:cubicBezTo>
                        <a:pt x="150" y="48"/>
                        <a:pt x="152" y="47"/>
                        <a:pt x="153" y="47"/>
                      </a:cubicBezTo>
                      <a:cubicBezTo>
                        <a:pt x="153" y="48"/>
                        <a:pt x="153" y="49"/>
                        <a:pt x="153" y="50"/>
                      </a:cubicBezTo>
                      <a:cubicBezTo>
                        <a:pt x="156" y="51"/>
                        <a:pt x="155" y="51"/>
                        <a:pt x="159" y="52"/>
                      </a:cubicBezTo>
                      <a:cubicBezTo>
                        <a:pt x="159" y="53"/>
                        <a:pt x="159" y="54"/>
                        <a:pt x="160" y="54"/>
                      </a:cubicBezTo>
                      <a:cubicBezTo>
                        <a:pt x="161" y="54"/>
                        <a:pt x="162" y="54"/>
                        <a:pt x="163" y="54"/>
                      </a:cubicBezTo>
                      <a:cubicBezTo>
                        <a:pt x="163" y="54"/>
                        <a:pt x="164" y="55"/>
                        <a:pt x="164" y="56"/>
                      </a:cubicBezTo>
                      <a:cubicBezTo>
                        <a:pt x="165" y="56"/>
                        <a:pt x="170" y="54"/>
                        <a:pt x="172" y="55"/>
                      </a:cubicBezTo>
                      <a:cubicBezTo>
                        <a:pt x="173" y="56"/>
                        <a:pt x="173" y="57"/>
                        <a:pt x="173" y="57"/>
                      </a:cubicBezTo>
                      <a:cubicBezTo>
                        <a:pt x="174" y="57"/>
                        <a:pt x="174" y="56"/>
                        <a:pt x="177" y="57"/>
                      </a:cubicBezTo>
                      <a:cubicBezTo>
                        <a:pt x="177" y="58"/>
                        <a:pt x="177" y="58"/>
                        <a:pt x="178" y="59"/>
                      </a:cubicBezTo>
                      <a:cubicBezTo>
                        <a:pt x="179" y="59"/>
                        <a:pt x="181" y="58"/>
                        <a:pt x="183" y="58"/>
                      </a:cubicBezTo>
                      <a:cubicBezTo>
                        <a:pt x="183" y="59"/>
                        <a:pt x="183" y="59"/>
                        <a:pt x="183" y="60"/>
                      </a:cubicBezTo>
                      <a:cubicBezTo>
                        <a:pt x="184" y="60"/>
                        <a:pt x="186" y="60"/>
                        <a:pt x="187" y="60"/>
                      </a:cubicBezTo>
                      <a:cubicBezTo>
                        <a:pt x="187" y="59"/>
                        <a:pt x="187" y="59"/>
                        <a:pt x="187" y="58"/>
                      </a:cubicBezTo>
                      <a:cubicBezTo>
                        <a:pt x="190" y="58"/>
                        <a:pt x="190" y="57"/>
                        <a:pt x="192" y="56"/>
                      </a:cubicBezTo>
                      <a:cubicBezTo>
                        <a:pt x="192" y="57"/>
                        <a:pt x="192" y="57"/>
                        <a:pt x="192" y="57"/>
                      </a:cubicBezTo>
                      <a:cubicBezTo>
                        <a:pt x="194" y="58"/>
                        <a:pt x="195" y="59"/>
                        <a:pt x="195" y="62"/>
                      </a:cubicBezTo>
                      <a:cubicBezTo>
                        <a:pt x="197" y="62"/>
                        <a:pt x="199" y="63"/>
                        <a:pt x="201" y="63"/>
                      </a:cubicBezTo>
                      <a:cubicBezTo>
                        <a:pt x="201" y="65"/>
                        <a:pt x="201" y="66"/>
                        <a:pt x="200" y="67"/>
                      </a:cubicBezTo>
                      <a:cubicBezTo>
                        <a:pt x="201" y="67"/>
                        <a:pt x="202" y="68"/>
                        <a:pt x="202" y="68"/>
                      </a:cubicBezTo>
                      <a:cubicBezTo>
                        <a:pt x="202" y="69"/>
                        <a:pt x="202" y="69"/>
                        <a:pt x="202" y="70"/>
                      </a:cubicBezTo>
                      <a:cubicBezTo>
                        <a:pt x="207" y="70"/>
                        <a:pt x="209" y="72"/>
                        <a:pt x="212" y="73"/>
                      </a:cubicBezTo>
                      <a:cubicBezTo>
                        <a:pt x="212" y="71"/>
                        <a:pt x="211" y="69"/>
                        <a:pt x="211" y="67"/>
                      </a:cubicBezTo>
                      <a:cubicBezTo>
                        <a:pt x="211" y="67"/>
                        <a:pt x="212" y="67"/>
                        <a:pt x="212" y="67"/>
                      </a:cubicBezTo>
                      <a:cubicBezTo>
                        <a:pt x="214" y="70"/>
                        <a:pt x="215" y="71"/>
                        <a:pt x="219" y="71"/>
                      </a:cubicBezTo>
                      <a:cubicBezTo>
                        <a:pt x="218" y="67"/>
                        <a:pt x="219" y="68"/>
                        <a:pt x="220" y="65"/>
                      </a:cubicBezTo>
                      <a:cubicBezTo>
                        <a:pt x="221" y="65"/>
                        <a:pt x="221" y="65"/>
                        <a:pt x="222" y="65"/>
                      </a:cubicBezTo>
                      <a:cubicBezTo>
                        <a:pt x="222" y="66"/>
                        <a:pt x="222" y="66"/>
                        <a:pt x="222" y="66"/>
                      </a:cubicBezTo>
                      <a:cubicBezTo>
                        <a:pt x="223" y="66"/>
                        <a:pt x="224" y="66"/>
                        <a:pt x="225" y="65"/>
                      </a:cubicBezTo>
                      <a:cubicBezTo>
                        <a:pt x="224" y="64"/>
                        <a:pt x="224" y="63"/>
                        <a:pt x="224" y="63"/>
                      </a:cubicBezTo>
                      <a:cubicBezTo>
                        <a:pt x="224" y="63"/>
                        <a:pt x="224" y="63"/>
                        <a:pt x="225" y="63"/>
                      </a:cubicBezTo>
                      <a:cubicBezTo>
                        <a:pt x="225" y="61"/>
                        <a:pt x="225" y="61"/>
                        <a:pt x="226" y="59"/>
                      </a:cubicBezTo>
                      <a:cubicBezTo>
                        <a:pt x="231" y="59"/>
                        <a:pt x="231" y="60"/>
                        <a:pt x="235" y="61"/>
                      </a:cubicBezTo>
                      <a:cubicBezTo>
                        <a:pt x="235" y="62"/>
                        <a:pt x="235" y="64"/>
                        <a:pt x="236" y="65"/>
                      </a:cubicBezTo>
                      <a:cubicBezTo>
                        <a:pt x="236" y="66"/>
                        <a:pt x="237" y="66"/>
                        <a:pt x="237" y="66"/>
                      </a:cubicBezTo>
                      <a:cubicBezTo>
                        <a:pt x="237" y="67"/>
                        <a:pt x="237" y="68"/>
                        <a:pt x="237" y="69"/>
                      </a:cubicBezTo>
                      <a:cubicBezTo>
                        <a:pt x="237" y="69"/>
                        <a:pt x="238" y="70"/>
                        <a:pt x="238" y="70"/>
                      </a:cubicBezTo>
                      <a:cubicBezTo>
                        <a:pt x="238" y="70"/>
                        <a:pt x="238" y="71"/>
                        <a:pt x="238" y="72"/>
                      </a:cubicBezTo>
                      <a:cubicBezTo>
                        <a:pt x="239" y="72"/>
                        <a:pt x="239" y="72"/>
                        <a:pt x="239" y="72"/>
                      </a:cubicBezTo>
                      <a:cubicBezTo>
                        <a:pt x="240" y="73"/>
                        <a:pt x="240" y="73"/>
                        <a:pt x="240" y="74"/>
                      </a:cubicBezTo>
                      <a:cubicBezTo>
                        <a:pt x="241" y="74"/>
                        <a:pt x="241" y="74"/>
                        <a:pt x="242" y="74"/>
                      </a:cubicBezTo>
                      <a:cubicBezTo>
                        <a:pt x="242" y="75"/>
                        <a:pt x="242" y="76"/>
                        <a:pt x="242" y="76"/>
                      </a:cubicBezTo>
                      <a:cubicBezTo>
                        <a:pt x="241" y="76"/>
                        <a:pt x="240" y="76"/>
                        <a:pt x="239" y="75"/>
                      </a:cubicBezTo>
                      <a:cubicBezTo>
                        <a:pt x="239" y="78"/>
                        <a:pt x="239" y="78"/>
                        <a:pt x="240" y="80"/>
                      </a:cubicBezTo>
                      <a:cubicBezTo>
                        <a:pt x="240" y="80"/>
                        <a:pt x="241" y="80"/>
                        <a:pt x="241" y="80"/>
                      </a:cubicBezTo>
                      <a:cubicBezTo>
                        <a:pt x="241" y="81"/>
                        <a:pt x="242" y="83"/>
                        <a:pt x="242" y="84"/>
                      </a:cubicBezTo>
                      <a:cubicBezTo>
                        <a:pt x="242" y="84"/>
                        <a:pt x="243" y="84"/>
                        <a:pt x="243" y="84"/>
                      </a:cubicBezTo>
                      <a:cubicBezTo>
                        <a:pt x="243" y="86"/>
                        <a:pt x="243" y="87"/>
                        <a:pt x="243" y="89"/>
                      </a:cubicBezTo>
                      <a:cubicBezTo>
                        <a:pt x="243" y="89"/>
                        <a:pt x="244" y="89"/>
                        <a:pt x="244" y="89"/>
                      </a:cubicBezTo>
                      <a:lnTo>
                        <a:pt x="245" y="97"/>
                      </a:lnTo>
                      <a:cubicBezTo>
                        <a:pt x="244" y="97"/>
                        <a:pt x="244" y="97"/>
                        <a:pt x="244" y="97"/>
                      </a:cubicBezTo>
                      <a:cubicBezTo>
                        <a:pt x="244" y="99"/>
                        <a:pt x="244" y="100"/>
                        <a:pt x="244" y="102"/>
                      </a:cubicBezTo>
                      <a:cubicBezTo>
                        <a:pt x="244" y="102"/>
                        <a:pt x="244" y="102"/>
                        <a:pt x="245" y="102"/>
                      </a:cubicBezTo>
                      <a:cubicBezTo>
                        <a:pt x="246" y="105"/>
                        <a:pt x="244" y="108"/>
                        <a:pt x="243" y="111"/>
                      </a:cubicBezTo>
                      <a:cubicBezTo>
                        <a:pt x="242" y="110"/>
                        <a:pt x="241" y="110"/>
                        <a:pt x="239" y="110"/>
                      </a:cubicBezTo>
                      <a:cubicBezTo>
                        <a:pt x="240" y="114"/>
                        <a:pt x="240" y="118"/>
                        <a:pt x="240" y="122"/>
                      </a:cubicBezTo>
                      <a:cubicBezTo>
                        <a:pt x="239" y="122"/>
                        <a:pt x="238" y="122"/>
                        <a:pt x="237" y="122"/>
                      </a:cubicBezTo>
                      <a:cubicBezTo>
                        <a:pt x="237" y="122"/>
                        <a:pt x="237" y="121"/>
                        <a:pt x="237" y="121"/>
                      </a:cubicBezTo>
                      <a:cubicBezTo>
                        <a:pt x="236" y="120"/>
                        <a:pt x="237" y="121"/>
                        <a:pt x="237" y="119"/>
                      </a:cubicBezTo>
                      <a:cubicBezTo>
                        <a:pt x="236" y="119"/>
                        <a:pt x="235" y="119"/>
                        <a:pt x="234" y="119"/>
                      </a:cubicBezTo>
                      <a:cubicBezTo>
                        <a:pt x="234" y="120"/>
                        <a:pt x="234" y="121"/>
                        <a:pt x="234" y="122"/>
                      </a:cubicBezTo>
                      <a:cubicBezTo>
                        <a:pt x="234" y="122"/>
                        <a:pt x="233" y="122"/>
                        <a:pt x="233" y="122"/>
                      </a:cubicBezTo>
                      <a:cubicBezTo>
                        <a:pt x="232" y="119"/>
                        <a:pt x="232" y="119"/>
                        <a:pt x="229" y="119"/>
                      </a:cubicBezTo>
                      <a:cubicBezTo>
                        <a:pt x="229" y="118"/>
                        <a:pt x="229" y="118"/>
                        <a:pt x="229" y="117"/>
                      </a:cubicBezTo>
                      <a:cubicBezTo>
                        <a:pt x="228" y="117"/>
                        <a:pt x="227" y="116"/>
                        <a:pt x="227" y="116"/>
                      </a:cubicBezTo>
                      <a:cubicBezTo>
                        <a:pt x="226" y="117"/>
                        <a:pt x="226" y="118"/>
                        <a:pt x="226" y="120"/>
                      </a:cubicBezTo>
                      <a:cubicBezTo>
                        <a:pt x="225" y="120"/>
                        <a:pt x="224" y="120"/>
                        <a:pt x="224" y="121"/>
                      </a:cubicBezTo>
                      <a:cubicBezTo>
                        <a:pt x="223" y="122"/>
                        <a:pt x="224" y="124"/>
                        <a:pt x="225" y="125"/>
                      </a:cubicBezTo>
                      <a:cubicBezTo>
                        <a:pt x="224" y="125"/>
                        <a:pt x="224" y="125"/>
                        <a:pt x="224" y="125"/>
                      </a:cubicBezTo>
                      <a:cubicBezTo>
                        <a:pt x="223" y="126"/>
                        <a:pt x="223" y="126"/>
                        <a:pt x="222" y="127"/>
                      </a:cubicBezTo>
                      <a:cubicBezTo>
                        <a:pt x="220" y="126"/>
                        <a:pt x="218" y="126"/>
                        <a:pt x="217" y="125"/>
                      </a:cubicBezTo>
                      <a:cubicBezTo>
                        <a:pt x="217" y="125"/>
                        <a:pt x="217" y="124"/>
                        <a:pt x="217" y="123"/>
                      </a:cubicBezTo>
                      <a:cubicBezTo>
                        <a:pt x="215" y="123"/>
                        <a:pt x="214" y="123"/>
                        <a:pt x="212" y="122"/>
                      </a:cubicBezTo>
                      <a:cubicBezTo>
                        <a:pt x="212" y="122"/>
                        <a:pt x="212" y="121"/>
                        <a:pt x="212" y="121"/>
                      </a:cubicBezTo>
                      <a:cubicBezTo>
                        <a:pt x="211" y="121"/>
                        <a:pt x="210" y="121"/>
                        <a:pt x="208" y="122"/>
                      </a:cubicBezTo>
                      <a:cubicBezTo>
                        <a:pt x="208" y="121"/>
                        <a:pt x="208" y="119"/>
                        <a:pt x="206" y="120"/>
                      </a:cubicBezTo>
                      <a:cubicBezTo>
                        <a:pt x="206" y="120"/>
                        <a:pt x="206" y="120"/>
                        <a:pt x="206" y="121"/>
                      </a:cubicBezTo>
                      <a:cubicBezTo>
                        <a:pt x="205" y="121"/>
                        <a:pt x="204" y="121"/>
                        <a:pt x="203" y="121"/>
                      </a:cubicBezTo>
                      <a:cubicBezTo>
                        <a:pt x="203" y="121"/>
                        <a:pt x="203" y="121"/>
                        <a:pt x="203" y="122"/>
                      </a:cubicBezTo>
                      <a:cubicBezTo>
                        <a:pt x="202" y="122"/>
                        <a:pt x="201" y="122"/>
                        <a:pt x="200" y="122"/>
                      </a:cubicBezTo>
                      <a:cubicBezTo>
                        <a:pt x="200" y="123"/>
                        <a:pt x="200" y="124"/>
                        <a:pt x="200" y="125"/>
                      </a:cubicBezTo>
                      <a:cubicBezTo>
                        <a:pt x="200" y="125"/>
                        <a:pt x="200" y="125"/>
                        <a:pt x="199" y="125"/>
                      </a:cubicBezTo>
                      <a:cubicBezTo>
                        <a:pt x="198" y="127"/>
                        <a:pt x="198" y="126"/>
                        <a:pt x="196" y="127"/>
                      </a:cubicBezTo>
                      <a:cubicBezTo>
                        <a:pt x="196" y="127"/>
                        <a:pt x="196" y="128"/>
                        <a:pt x="196" y="128"/>
                      </a:cubicBezTo>
                      <a:cubicBezTo>
                        <a:pt x="195" y="128"/>
                        <a:pt x="195" y="128"/>
                        <a:pt x="194" y="128"/>
                      </a:cubicBezTo>
                      <a:cubicBezTo>
                        <a:pt x="194" y="128"/>
                        <a:pt x="194" y="128"/>
                        <a:pt x="194" y="129"/>
                      </a:cubicBezTo>
                      <a:cubicBezTo>
                        <a:pt x="193" y="129"/>
                        <a:pt x="193" y="129"/>
                        <a:pt x="192" y="129"/>
                      </a:cubicBezTo>
                      <a:cubicBezTo>
                        <a:pt x="192" y="129"/>
                        <a:pt x="192" y="130"/>
                        <a:pt x="191" y="131"/>
                      </a:cubicBezTo>
                      <a:cubicBezTo>
                        <a:pt x="190" y="131"/>
                        <a:pt x="188" y="131"/>
                        <a:pt x="187" y="131"/>
                      </a:cubicBezTo>
                      <a:cubicBezTo>
                        <a:pt x="187" y="131"/>
                        <a:pt x="187" y="131"/>
                        <a:pt x="187" y="131"/>
                      </a:cubicBezTo>
                      <a:cubicBezTo>
                        <a:pt x="185" y="133"/>
                        <a:pt x="184" y="134"/>
                        <a:pt x="183" y="136"/>
                      </a:cubicBezTo>
                      <a:cubicBezTo>
                        <a:pt x="183" y="136"/>
                        <a:pt x="182" y="136"/>
                        <a:pt x="182" y="136"/>
                      </a:cubicBezTo>
                      <a:cubicBezTo>
                        <a:pt x="182" y="137"/>
                        <a:pt x="182" y="138"/>
                        <a:pt x="182" y="139"/>
                      </a:cubicBezTo>
                      <a:cubicBezTo>
                        <a:pt x="181" y="139"/>
                        <a:pt x="179" y="139"/>
                        <a:pt x="178" y="140"/>
                      </a:cubicBezTo>
                      <a:cubicBezTo>
                        <a:pt x="178" y="140"/>
                        <a:pt x="178" y="140"/>
                        <a:pt x="178" y="141"/>
                      </a:cubicBezTo>
                      <a:cubicBezTo>
                        <a:pt x="175" y="141"/>
                        <a:pt x="172" y="141"/>
                        <a:pt x="169" y="141"/>
                      </a:cubicBezTo>
                      <a:cubicBezTo>
                        <a:pt x="169" y="140"/>
                        <a:pt x="169" y="140"/>
                        <a:pt x="169" y="140"/>
                      </a:cubicBezTo>
                      <a:cubicBezTo>
                        <a:pt x="167" y="140"/>
                        <a:pt x="165" y="140"/>
                        <a:pt x="163" y="141"/>
                      </a:cubicBezTo>
                      <a:cubicBezTo>
                        <a:pt x="162" y="139"/>
                        <a:pt x="163" y="139"/>
                        <a:pt x="161" y="139"/>
                      </a:cubicBezTo>
                      <a:cubicBezTo>
                        <a:pt x="162" y="138"/>
                        <a:pt x="163" y="136"/>
                        <a:pt x="163" y="135"/>
                      </a:cubicBezTo>
                      <a:cubicBezTo>
                        <a:pt x="163" y="135"/>
                        <a:pt x="163" y="135"/>
                        <a:pt x="162" y="135"/>
                      </a:cubicBezTo>
                      <a:cubicBezTo>
                        <a:pt x="162" y="134"/>
                        <a:pt x="162" y="134"/>
                        <a:pt x="162" y="133"/>
                      </a:cubicBezTo>
                      <a:cubicBezTo>
                        <a:pt x="160" y="133"/>
                        <a:pt x="159" y="132"/>
                        <a:pt x="157" y="131"/>
                      </a:cubicBezTo>
                      <a:cubicBezTo>
                        <a:pt x="157" y="130"/>
                        <a:pt x="157" y="128"/>
                        <a:pt x="157" y="127"/>
                      </a:cubicBezTo>
                      <a:cubicBezTo>
                        <a:pt x="158" y="126"/>
                        <a:pt x="157" y="127"/>
                        <a:pt x="158" y="125"/>
                      </a:cubicBezTo>
                      <a:cubicBezTo>
                        <a:pt x="155" y="125"/>
                        <a:pt x="154" y="124"/>
                        <a:pt x="150" y="123"/>
                      </a:cubicBezTo>
                      <a:cubicBezTo>
                        <a:pt x="150" y="124"/>
                        <a:pt x="150" y="125"/>
                        <a:pt x="150" y="125"/>
                      </a:cubicBezTo>
                      <a:cubicBezTo>
                        <a:pt x="148" y="124"/>
                        <a:pt x="147" y="123"/>
                        <a:pt x="142" y="123"/>
                      </a:cubicBezTo>
                      <a:cubicBezTo>
                        <a:pt x="142" y="122"/>
                        <a:pt x="142" y="122"/>
                        <a:pt x="142" y="121"/>
                      </a:cubicBezTo>
                      <a:cubicBezTo>
                        <a:pt x="140" y="120"/>
                        <a:pt x="138" y="120"/>
                        <a:pt x="135" y="120"/>
                      </a:cubicBezTo>
                      <a:cubicBezTo>
                        <a:pt x="134" y="121"/>
                        <a:pt x="131" y="124"/>
                        <a:pt x="129" y="124"/>
                      </a:cubicBezTo>
                      <a:cubicBezTo>
                        <a:pt x="128" y="127"/>
                        <a:pt x="128" y="127"/>
                        <a:pt x="127" y="130"/>
                      </a:cubicBezTo>
                      <a:cubicBezTo>
                        <a:pt x="126" y="130"/>
                        <a:pt x="126" y="130"/>
                        <a:pt x="125" y="130"/>
                      </a:cubicBezTo>
                      <a:cubicBezTo>
                        <a:pt x="125" y="131"/>
                        <a:pt x="124" y="133"/>
                        <a:pt x="124" y="134"/>
                      </a:cubicBezTo>
                      <a:cubicBezTo>
                        <a:pt x="124" y="134"/>
                        <a:pt x="124" y="134"/>
                        <a:pt x="123" y="134"/>
                      </a:cubicBezTo>
                      <a:cubicBezTo>
                        <a:pt x="123" y="133"/>
                        <a:pt x="123" y="131"/>
                        <a:pt x="123" y="130"/>
                      </a:cubicBezTo>
                      <a:cubicBezTo>
                        <a:pt x="124" y="130"/>
                        <a:pt x="124" y="130"/>
                        <a:pt x="124" y="130"/>
                      </a:cubicBezTo>
                      <a:cubicBezTo>
                        <a:pt x="124" y="128"/>
                        <a:pt x="124" y="125"/>
                        <a:pt x="123" y="123"/>
                      </a:cubicBezTo>
                      <a:cubicBezTo>
                        <a:pt x="121" y="123"/>
                        <a:pt x="122" y="123"/>
                        <a:pt x="121" y="122"/>
                      </a:cubicBezTo>
                      <a:cubicBezTo>
                        <a:pt x="121" y="123"/>
                        <a:pt x="120" y="123"/>
                        <a:pt x="119" y="123"/>
                      </a:cubicBezTo>
                      <a:cubicBezTo>
                        <a:pt x="119" y="124"/>
                        <a:pt x="119" y="124"/>
                        <a:pt x="119" y="124"/>
                      </a:cubicBezTo>
                      <a:cubicBezTo>
                        <a:pt x="118" y="124"/>
                        <a:pt x="118" y="124"/>
                        <a:pt x="117" y="124"/>
                      </a:cubicBezTo>
                      <a:cubicBezTo>
                        <a:pt x="117" y="125"/>
                        <a:pt x="117" y="125"/>
                        <a:pt x="117" y="125"/>
                      </a:cubicBezTo>
                      <a:cubicBezTo>
                        <a:pt x="115" y="125"/>
                        <a:pt x="114" y="125"/>
                        <a:pt x="112" y="125"/>
                      </a:cubicBezTo>
                      <a:cubicBezTo>
                        <a:pt x="112" y="126"/>
                        <a:pt x="112" y="126"/>
                        <a:pt x="112" y="127"/>
                      </a:cubicBezTo>
                      <a:cubicBezTo>
                        <a:pt x="111" y="127"/>
                        <a:pt x="110" y="127"/>
                        <a:pt x="109" y="127"/>
                      </a:cubicBezTo>
                      <a:cubicBezTo>
                        <a:pt x="109" y="127"/>
                        <a:pt x="109" y="126"/>
                        <a:pt x="109" y="126"/>
                      </a:cubicBezTo>
                      <a:cubicBezTo>
                        <a:pt x="108" y="126"/>
                        <a:pt x="108" y="126"/>
                        <a:pt x="108" y="126"/>
                      </a:cubicBezTo>
                      <a:cubicBezTo>
                        <a:pt x="108" y="126"/>
                        <a:pt x="108" y="127"/>
                        <a:pt x="108" y="127"/>
                      </a:cubicBezTo>
                      <a:cubicBezTo>
                        <a:pt x="106" y="127"/>
                        <a:pt x="105" y="127"/>
                        <a:pt x="103" y="127"/>
                      </a:cubicBezTo>
                      <a:cubicBezTo>
                        <a:pt x="103" y="126"/>
                        <a:pt x="103" y="126"/>
                        <a:pt x="102" y="125"/>
                      </a:cubicBezTo>
                      <a:cubicBezTo>
                        <a:pt x="101" y="125"/>
                        <a:pt x="100" y="125"/>
                        <a:pt x="99" y="124"/>
                      </a:cubicBezTo>
                      <a:cubicBezTo>
                        <a:pt x="99" y="124"/>
                        <a:pt x="99" y="123"/>
                        <a:pt x="99" y="122"/>
                      </a:cubicBezTo>
                      <a:cubicBezTo>
                        <a:pt x="98" y="123"/>
                        <a:pt x="96" y="123"/>
                        <a:pt x="95" y="123"/>
                      </a:cubicBezTo>
                      <a:cubicBezTo>
                        <a:pt x="95" y="124"/>
                        <a:pt x="95" y="125"/>
                        <a:pt x="95" y="125"/>
                      </a:cubicBezTo>
                      <a:cubicBezTo>
                        <a:pt x="93" y="124"/>
                        <a:pt x="93" y="124"/>
                        <a:pt x="92" y="122"/>
                      </a:cubicBezTo>
                      <a:cubicBezTo>
                        <a:pt x="90" y="123"/>
                        <a:pt x="91" y="122"/>
                        <a:pt x="90" y="124"/>
                      </a:cubicBezTo>
                      <a:cubicBezTo>
                        <a:pt x="89" y="124"/>
                        <a:pt x="89" y="124"/>
                        <a:pt x="89" y="124"/>
                      </a:cubicBezTo>
                      <a:cubicBezTo>
                        <a:pt x="89" y="124"/>
                        <a:pt x="89" y="123"/>
                        <a:pt x="89" y="122"/>
                      </a:cubicBezTo>
                      <a:cubicBezTo>
                        <a:pt x="88" y="122"/>
                        <a:pt x="87" y="122"/>
                        <a:pt x="86" y="122"/>
                      </a:cubicBezTo>
                      <a:cubicBezTo>
                        <a:pt x="86" y="121"/>
                        <a:pt x="86" y="120"/>
                        <a:pt x="85" y="120"/>
                      </a:cubicBezTo>
                      <a:cubicBezTo>
                        <a:pt x="83" y="120"/>
                        <a:pt x="81" y="120"/>
                        <a:pt x="79" y="120"/>
                      </a:cubicBezTo>
                      <a:cubicBezTo>
                        <a:pt x="79" y="119"/>
                        <a:pt x="79" y="119"/>
                        <a:pt x="79" y="119"/>
                      </a:cubicBezTo>
                      <a:cubicBezTo>
                        <a:pt x="79" y="119"/>
                        <a:pt x="79" y="119"/>
                        <a:pt x="80" y="119"/>
                      </a:cubicBezTo>
                      <a:cubicBezTo>
                        <a:pt x="80" y="117"/>
                        <a:pt x="80" y="116"/>
                        <a:pt x="80" y="114"/>
                      </a:cubicBezTo>
                      <a:cubicBezTo>
                        <a:pt x="78" y="115"/>
                        <a:pt x="77" y="115"/>
                        <a:pt x="75" y="116"/>
                      </a:cubicBezTo>
                      <a:cubicBezTo>
                        <a:pt x="75" y="116"/>
                        <a:pt x="75" y="115"/>
                        <a:pt x="75" y="115"/>
                      </a:cubicBezTo>
                      <a:cubicBezTo>
                        <a:pt x="74" y="114"/>
                        <a:pt x="75" y="115"/>
                        <a:pt x="74" y="113"/>
                      </a:cubicBezTo>
                      <a:cubicBezTo>
                        <a:pt x="73" y="113"/>
                        <a:pt x="72" y="113"/>
                        <a:pt x="71" y="113"/>
                      </a:cubicBezTo>
                      <a:cubicBezTo>
                        <a:pt x="71" y="113"/>
                        <a:pt x="71" y="112"/>
                        <a:pt x="71" y="112"/>
                      </a:cubicBezTo>
                      <a:cubicBezTo>
                        <a:pt x="70" y="111"/>
                        <a:pt x="69" y="111"/>
                        <a:pt x="68" y="111"/>
                      </a:cubicBezTo>
                      <a:cubicBezTo>
                        <a:pt x="68" y="110"/>
                        <a:pt x="68" y="110"/>
                        <a:pt x="68" y="110"/>
                      </a:cubicBezTo>
                      <a:cubicBezTo>
                        <a:pt x="68" y="110"/>
                        <a:pt x="67" y="110"/>
                        <a:pt x="67" y="110"/>
                      </a:cubicBezTo>
                      <a:cubicBezTo>
                        <a:pt x="67" y="109"/>
                        <a:pt x="69" y="108"/>
                        <a:pt x="68" y="106"/>
                      </a:cubicBezTo>
                      <a:cubicBezTo>
                        <a:pt x="68" y="106"/>
                        <a:pt x="67" y="106"/>
                        <a:pt x="67" y="106"/>
                      </a:cubicBezTo>
                      <a:cubicBezTo>
                        <a:pt x="67" y="106"/>
                        <a:pt x="67" y="105"/>
                        <a:pt x="67" y="105"/>
                      </a:cubicBezTo>
                      <a:cubicBezTo>
                        <a:pt x="64" y="103"/>
                        <a:pt x="63" y="107"/>
                        <a:pt x="60" y="105"/>
                      </a:cubicBezTo>
                      <a:cubicBezTo>
                        <a:pt x="58" y="104"/>
                        <a:pt x="58" y="103"/>
                        <a:pt x="57" y="101"/>
                      </a:cubicBezTo>
                      <a:cubicBezTo>
                        <a:pt x="54" y="100"/>
                        <a:pt x="54" y="99"/>
                        <a:pt x="51" y="99"/>
                      </a:cubicBezTo>
                      <a:cubicBezTo>
                        <a:pt x="51" y="98"/>
                        <a:pt x="51" y="98"/>
                        <a:pt x="51" y="97"/>
                      </a:cubicBezTo>
                      <a:cubicBezTo>
                        <a:pt x="50" y="96"/>
                        <a:pt x="49" y="96"/>
                        <a:pt x="48" y="95"/>
                      </a:cubicBezTo>
                      <a:cubicBezTo>
                        <a:pt x="48" y="95"/>
                        <a:pt x="48" y="95"/>
                        <a:pt x="48" y="94"/>
                      </a:cubicBezTo>
                      <a:cubicBezTo>
                        <a:pt x="47" y="94"/>
                        <a:pt x="46" y="94"/>
                        <a:pt x="45" y="94"/>
                      </a:cubicBezTo>
                      <a:cubicBezTo>
                        <a:pt x="45" y="94"/>
                        <a:pt x="44" y="91"/>
                        <a:pt x="44" y="90"/>
                      </a:cubicBezTo>
                      <a:cubicBezTo>
                        <a:pt x="40" y="89"/>
                        <a:pt x="37" y="89"/>
                        <a:pt x="34" y="89"/>
                      </a:cubicBezTo>
                      <a:cubicBezTo>
                        <a:pt x="34" y="90"/>
                        <a:pt x="34" y="91"/>
                        <a:pt x="34" y="92"/>
                      </a:cubicBezTo>
                      <a:cubicBezTo>
                        <a:pt x="34" y="92"/>
                        <a:pt x="34" y="92"/>
                        <a:pt x="34" y="92"/>
                      </a:cubicBezTo>
                      <a:cubicBezTo>
                        <a:pt x="33" y="92"/>
                        <a:pt x="33" y="93"/>
                        <a:pt x="33" y="94"/>
                      </a:cubicBezTo>
                      <a:cubicBezTo>
                        <a:pt x="32" y="93"/>
                        <a:pt x="32" y="94"/>
                        <a:pt x="32" y="93"/>
                      </a:cubicBezTo>
                      <a:cubicBezTo>
                        <a:pt x="31" y="91"/>
                        <a:pt x="31" y="92"/>
                        <a:pt x="31" y="91"/>
                      </a:cubicBezTo>
                      <a:cubicBezTo>
                        <a:pt x="30" y="91"/>
                        <a:pt x="29" y="91"/>
                        <a:pt x="28" y="91"/>
                      </a:cubicBezTo>
                      <a:cubicBezTo>
                        <a:pt x="28" y="90"/>
                        <a:pt x="28" y="90"/>
                        <a:pt x="28" y="90"/>
                      </a:cubicBezTo>
                      <a:cubicBezTo>
                        <a:pt x="25" y="88"/>
                        <a:pt x="22" y="87"/>
                        <a:pt x="19" y="85"/>
                      </a:cubicBezTo>
                      <a:cubicBezTo>
                        <a:pt x="18" y="84"/>
                        <a:pt x="18" y="82"/>
                        <a:pt x="17" y="81"/>
                      </a:cubicBezTo>
                      <a:cubicBezTo>
                        <a:pt x="15" y="79"/>
                        <a:pt x="15" y="81"/>
                        <a:pt x="13" y="81"/>
                      </a:cubicBezTo>
                      <a:cubicBezTo>
                        <a:pt x="13" y="80"/>
                        <a:pt x="13" y="80"/>
                        <a:pt x="13" y="80"/>
                      </a:cubicBezTo>
                      <a:cubicBezTo>
                        <a:pt x="12" y="80"/>
                        <a:pt x="11" y="80"/>
                        <a:pt x="11" y="80"/>
                      </a:cubicBezTo>
                      <a:cubicBezTo>
                        <a:pt x="11" y="80"/>
                        <a:pt x="11" y="79"/>
                        <a:pt x="11" y="79"/>
                      </a:cubicBezTo>
                      <a:cubicBezTo>
                        <a:pt x="9" y="79"/>
                        <a:pt x="7" y="78"/>
                        <a:pt x="5" y="78"/>
                      </a:cubicBezTo>
                      <a:cubicBezTo>
                        <a:pt x="5" y="76"/>
                        <a:pt x="4" y="75"/>
                        <a:pt x="4" y="75"/>
                      </a:cubicBezTo>
                      <a:cubicBezTo>
                        <a:pt x="4" y="74"/>
                        <a:pt x="4" y="72"/>
                        <a:pt x="5" y="71"/>
                      </a:cubicBezTo>
                      <a:cubicBezTo>
                        <a:pt x="4" y="70"/>
                        <a:pt x="3" y="70"/>
                        <a:pt x="3" y="70"/>
                      </a:cubicBezTo>
                      <a:cubicBezTo>
                        <a:pt x="3" y="69"/>
                        <a:pt x="3" y="68"/>
                        <a:pt x="4" y="67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3" y="67"/>
                        <a:pt x="3" y="66"/>
                        <a:pt x="3" y="65"/>
                      </a:cubicBezTo>
                      <a:cubicBezTo>
                        <a:pt x="2" y="65"/>
                        <a:pt x="1" y="64"/>
                        <a:pt x="0" y="63"/>
                      </a:cubicBezTo>
                      <a:cubicBezTo>
                        <a:pt x="0" y="61"/>
                        <a:pt x="0" y="59"/>
                        <a:pt x="0" y="57"/>
                      </a:cubicBezTo>
                      <a:cubicBezTo>
                        <a:pt x="1" y="57"/>
                        <a:pt x="2" y="57"/>
                        <a:pt x="3" y="56"/>
                      </a:cubicBezTo>
                      <a:cubicBezTo>
                        <a:pt x="3" y="60"/>
                        <a:pt x="3" y="60"/>
                        <a:pt x="5" y="61"/>
                      </a:cubicBezTo>
                      <a:cubicBezTo>
                        <a:pt x="5" y="61"/>
                        <a:pt x="5" y="61"/>
                        <a:pt x="5" y="62"/>
                      </a:cubicBezTo>
                      <a:cubicBezTo>
                        <a:pt x="6" y="62"/>
                        <a:pt x="6" y="62"/>
                        <a:pt x="6" y="62"/>
                      </a:cubicBezTo>
                      <a:cubicBezTo>
                        <a:pt x="6" y="61"/>
                        <a:pt x="6" y="61"/>
                        <a:pt x="6" y="61"/>
                      </a:cubicBezTo>
                      <a:cubicBezTo>
                        <a:pt x="8" y="60"/>
                        <a:pt x="12" y="56"/>
                        <a:pt x="10" y="52"/>
                      </a:cubicBezTo>
                      <a:cubicBezTo>
                        <a:pt x="9" y="51"/>
                        <a:pt x="9" y="51"/>
                        <a:pt x="8" y="51"/>
                      </a:cubicBezTo>
                      <a:cubicBezTo>
                        <a:pt x="8" y="49"/>
                        <a:pt x="8" y="48"/>
                        <a:pt x="7" y="46"/>
                      </a:cubicBezTo>
                      <a:cubicBezTo>
                        <a:pt x="6" y="45"/>
                        <a:pt x="5" y="44"/>
                        <a:pt x="4" y="44"/>
                      </a:cubicBezTo>
                      <a:cubicBezTo>
                        <a:pt x="4" y="43"/>
                        <a:pt x="4" y="42"/>
                        <a:pt x="4" y="42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3" y="41"/>
                        <a:pt x="3" y="41"/>
                        <a:pt x="4" y="41"/>
                      </a:cubicBezTo>
                      <a:cubicBezTo>
                        <a:pt x="3" y="39"/>
                        <a:pt x="3" y="37"/>
                        <a:pt x="3" y="35"/>
                      </a:cubicBezTo>
                      <a:cubicBezTo>
                        <a:pt x="4" y="35"/>
                        <a:pt x="5" y="34"/>
                        <a:pt x="6" y="34"/>
                      </a:cubicBezTo>
                      <a:cubicBezTo>
                        <a:pt x="6" y="33"/>
                        <a:pt x="6" y="32"/>
                        <a:pt x="6" y="32"/>
                      </a:cubicBezTo>
                      <a:cubicBezTo>
                        <a:pt x="7" y="31"/>
                        <a:pt x="9" y="31"/>
                        <a:pt x="11" y="31"/>
                      </a:cubicBezTo>
                      <a:cubicBezTo>
                        <a:pt x="11" y="31"/>
                        <a:pt x="11" y="30"/>
                        <a:pt x="11" y="30"/>
                      </a:cubicBezTo>
                      <a:cubicBezTo>
                        <a:pt x="13" y="30"/>
                        <a:pt x="15" y="30"/>
                        <a:pt x="16" y="30"/>
                      </a:cubicBezTo>
                      <a:cubicBezTo>
                        <a:pt x="17" y="28"/>
                        <a:pt x="17" y="27"/>
                        <a:pt x="17" y="25"/>
                      </a:cubicBezTo>
                      <a:cubicBezTo>
                        <a:pt x="17" y="25"/>
                        <a:pt x="17" y="25"/>
                        <a:pt x="16" y="25"/>
                      </a:cubicBezTo>
                      <a:cubicBezTo>
                        <a:pt x="16" y="25"/>
                        <a:pt x="16" y="25"/>
                        <a:pt x="16" y="25"/>
                      </a:cubicBezTo>
                      <a:cubicBezTo>
                        <a:pt x="17" y="25"/>
                        <a:pt x="18" y="25"/>
                        <a:pt x="18" y="25"/>
                      </a:cubicBezTo>
                      <a:cubicBezTo>
                        <a:pt x="19" y="20"/>
                        <a:pt x="21" y="21"/>
                        <a:pt x="22" y="16"/>
                      </a:cubicBezTo>
                      <a:cubicBezTo>
                        <a:pt x="24" y="17"/>
                        <a:pt x="27" y="17"/>
                        <a:pt x="29" y="17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18"/>
                        <a:pt x="33" y="17"/>
                        <a:pt x="35" y="17"/>
                      </a:cubicBezTo>
                      <a:cubicBezTo>
                        <a:pt x="36" y="18"/>
                        <a:pt x="36" y="18"/>
                        <a:pt x="36" y="19"/>
                      </a:cubicBezTo>
                      <a:cubicBezTo>
                        <a:pt x="36" y="19"/>
                        <a:pt x="38" y="18"/>
                        <a:pt x="41" y="18"/>
                      </a:cubicBezTo>
                      <a:cubicBezTo>
                        <a:pt x="44" y="13"/>
                        <a:pt x="47" y="13"/>
                        <a:pt x="53" y="12"/>
                      </a:cubicBezTo>
                      <a:cubicBezTo>
                        <a:pt x="53" y="13"/>
                        <a:pt x="53" y="14"/>
                        <a:pt x="53" y="15"/>
                      </a:cubicBezTo>
                      <a:cubicBezTo>
                        <a:pt x="55" y="16"/>
                        <a:pt x="56" y="16"/>
                        <a:pt x="60" y="16"/>
                      </a:cubicBezTo>
                      <a:cubicBezTo>
                        <a:pt x="60" y="17"/>
                        <a:pt x="60" y="17"/>
                        <a:pt x="60" y="17"/>
                      </a:cubicBezTo>
                      <a:cubicBezTo>
                        <a:pt x="61" y="17"/>
                        <a:pt x="63" y="17"/>
                        <a:pt x="64" y="17"/>
                      </a:cubicBezTo>
                      <a:cubicBezTo>
                        <a:pt x="64" y="17"/>
                        <a:pt x="64" y="17"/>
                        <a:pt x="64" y="16"/>
                      </a:cubicBezTo>
                      <a:cubicBezTo>
                        <a:pt x="66" y="17"/>
                        <a:pt x="67" y="17"/>
                        <a:pt x="68" y="17"/>
                      </a:cubicBezTo>
                      <a:cubicBezTo>
                        <a:pt x="68" y="17"/>
                        <a:pt x="68" y="17"/>
                        <a:pt x="68" y="16"/>
                      </a:cubicBezTo>
                      <a:cubicBezTo>
                        <a:pt x="69" y="16"/>
                        <a:pt x="69" y="16"/>
                        <a:pt x="70" y="16"/>
                      </a:cubicBezTo>
                      <a:cubicBezTo>
                        <a:pt x="70" y="16"/>
                        <a:pt x="70" y="15"/>
                        <a:pt x="71" y="15"/>
                      </a:cubicBezTo>
                      <a:cubicBezTo>
                        <a:pt x="71" y="15"/>
                        <a:pt x="72" y="15"/>
                        <a:pt x="73" y="15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3"/>
                        <a:pt x="76" y="12"/>
                        <a:pt x="78" y="12"/>
                      </a:cubicBezTo>
                      <a:cubicBezTo>
                        <a:pt x="78" y="12"/>
                        <a:pt x="78" y="11"/>
                        <a:pt x="78" y="11"/>
                      </a:cubicBezTo>
                      <a:cubicBezTo>
                        <a:pt x="82" y="10"/>
                        <a:pt x="82" y="14"/>
                        <a:pt x="85" y="13"/>
                      </a:cubicBezTo>
                      <a:cubicBezTo>
                        <a:pt x="86" y="12"/>
                        <a:pt x="86" y="12"/>
                        <a:pt x="86" y="11"/>
                      </a:cubicBezTo>
                      <a:cubicBezTo>
                        <a:pt x="87" y="11"/>
                        <a:pt x="88" y="11"/>
                        <a:pt x="89" y="11"/>
                      </a:cubicBezTo>
                      <a:cubicBezTo>
                        <a:pt x="89" y="11"/>
                        <a:pt x="89" y="10"/>
                        <a:pt x="89" y="10"/>
                      </a:cubicBezTo>
                      <a:cubicBezTo>
                        <a:pt x="90" y="10"/>
                        <a:pt x="91" y="9"/>
                        <a:pt x="92" y="9"/>
                      </a:cubicBezTo>
                      <a:cubicBezTo>
                        <a:pt x="92" y="8"/>
                        <a:pt x="92" y="7"/>
                        <a:pt x="92" y="5"/>
                      </a:cubicBezTo>
                      <a:cubicBezTo>
                        <a:pt x="94" y="5"/>
                        <a:pt x="96" y="5"/>
                        <a:pt x="99" y="4"/>
                      </a:cubicBezTo>
                      <a:cubicBezTo>
                        <a:pt x="99" y="3"/>
                        <a:pt x="99" y="3"/>
                        <a:pt x="99" y="3"/>
                      </a:cubicBezTo>
                      <a:cubicBezTo>
                        <a:pt x="99" y="3"/>
                        <a:pt x="100" y="3"/>
                        <a:pt x="101" y="4"/>
                      </a:cubicBezTo>
                      <a:cubicBezTo>
                        <a:pt x="101" y="3"/>
                        <a:pt x="102" y="3"/>
                        <a:pt x="102" y="3"/>
                      </a:cubicBezTo>
                      <a:cubicBezTo>
                        <a:pt x="103" y="3"/>
                        <a:pt x="102" y="4"/>
                        <a:pt x="103" y="4"/>
                      </a:cubicBezTo>
                      <a:cubicBezTo>
                        <a:pt x="104" y="3"/>
                        <a:pt x="103" y="2"/>
                        <a:pt x="106" y="2"/>
                      </a:cubicBezTo>
                      <a:cubicBezTo>
                        <a:pt x="106" y="2"/>
                        <a:pt x="106" y="2"/>
                        <a:pt x="106" y="3"/>
                      </a:cubicBezTo>
                      <a:cubicBezTo>
                        <a:pt x="109" y="2"/>
                        <a:pt x="111" y="2"/>
                        <a:pt x="114" y="1"/>
                      </a:cubicBezTo>
                      <a:cubicBezTo>
                        <a:pt x="114" y="1"/>
                        <a:pt x="114" y="2"/>
                        <a:pt x="114" y="2"/>
                      </a:cubicBezTo>
                      <a:cubicBezTo>
                        <a:pt x="116" y="1"/>
                        <a:pt x="117" y="1"/>
                        <a:pt x="119" y="0"/>
                      </a:cubicBezTo>
                      <a:cubicBezTo>
                        <a:pt x="119" y="0"/>
                        <a:pt x="119" y="1"/>
                        <a:pt x="119" y="1"/>
                      </a:cubicBezTo>
                      <a:cubicBezTo>
                        <a:pt x="120" y="1"/>
                        <a:pt x="121" y="2"/>
                        <a:pt x="121" y="2"/>
                      </a:cubicBezTo>
                      <a:cubicBezTo>
                        <a:pt x="121" y="2"/>
                        <a:pt x="121" y="2"/>
                        <a:pt x="121" y="3"/>
                      </a:cubicBezTo>
                      <a:cubicBezTo>
                        <a:pt x="122" y="2"/>
                        <a:pt x="123" y="2"/>
                        <a:pt x="124" y="2"/>
                      </a:cubicBezTo>
                      <a:cubicBezTo>
                        <a:pt x="124" y="2"/>
                        <a:pt x="124" y="2"/>
                        <a:pt x="124" y="3"/>
                      </a:cubicBezTo>
                      <a:cubicBezTo>
                        <a:pt x="125" y="3"/>
                        <a:pt x="125" y="3"/>
                        <a:pt x="126" y="3"/>
                      </a:cubicBezTo>
                      <a:cubicBezTo>
                        <a:pt x="126" y="3"/>
                        <a:pt x="126" y="3"/>
                        <a:pt x="126" y="4"/>
                      </a:cubicBezTo>
                      <a:cubicBezTo>
                        <a:pt x="128" y="4"/>
                        <a:pt x="130" y="4"/>
                        <a:pt x="131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" name="Freeform 20"/>
                <p:cNvSpPr/>
                <p:nvPr/>
              </p:nvSpPr>
              <p:spPr bwMode="auto">
                <a:xfrm>
                  <a:off x="9899346" y="3971580"/>
                  <a:ext cx="528638" cy="507206"/>
                </a:xfrm>
                <a:custGeom>
                  <a:avLst/>
                  <a:gdLst/>
                  <a:ahLst/>
                  <a:cxnLst>
                    <a:cxn ang="0">
                      <a:pos x="56" y="3"/>
                    </a:cxn>
                    <a:cxn ang="0">
                      <a:pos x="58" y="2"/>
                    </a:cxn>
                    <a:cxn ang="0">
                      <a:pos x="60" y="3"/>
                    </a:cxn>
                    <a:cxn ang="0">
                      <a:pos x="60" y="8"/>
                    </a:cxn>
                    <a:cxn ang="0">
                      <a:pos x="55" y="12"/>
                    </a:cxn>
                    <a:cxn ang="0">
                      <a:pos x="53" y="19"/>
                    </a:cxn>
                    <a:cxn ang="0">
                      <a:pos x="57" y="20"/>
                    </a:cxn>
                    <a:cxn ang="0">
                      <a:pos x="60" y="22"/>
                    </a:cxn>
                    <a:cxn ang="0">
                      <a:pos x="62" y="25"/>
                    </a:cxn>
                    <a:cxn ang="0">
                      <a:pos x="68" y="25"/>
                    </a:cxn>
                    <a:cxn ang="0">
                      <a:pos x="69" y="26"/>
                    </a:cxn>
                    <a:cxn ang="0">
                      <a:pos x="73" y="30"/>
                    </a:cxn>
                    <a:cxn ang="0">
                      <a:pos x="69" y="37"/>
                    </a:cxn>
                    <a:cxn ang="0">
                      <a:pos x="68" y="36"/>
                    </a:cxn>
                    <a:cxn ang="0">
                      <a:pos x="65" y="31"/>
                    </a:cxn>
                    <a:cxn ang="0">
                      <a:pos x="62" y="39"/>
                    </a:cxn>
                    <a:cxn ang="0">
                      <a:pos x="61" y="40"/>
                    </a:cxn>
                    <a:cxn ang="0">
                      <a:pos x="58" y="46"/>
                    </a:cxn>
                    <a:cxn ang="0">
                      <a:pos x="53" y="50"/>
                    </a:cxn>
                    <a:cxn ang="0">
                      <a:pos x="57" y="55"/>
                    </a:cxn>
                    <a:cxn ang="0">
                      <a:pos x="61" y="58"/>
                    </a:cxn>
                    <a:cxn ang="0">
                      <a:pos x="65" y="58"/>
                    </a:cxn>
                    <a:cxn ang="0">
                      <a:pos x="60" y="67"/>
                    </a:cxn>
                    <a:cxn ang="0">
                      <a:pos x="58" y="71"/>
                    </a:cxn>
                    <a:cxn ang="0">
                      <a:pos x="56" y="69"/>
                    </a:cxn>
                    <a:cxn ang="0">
                      <a:pos x="53" y="70"/>
                    </a:cxn>
                    <a:cxn ang="0">
                      <a:pos x="51" y="66"/>
                    </a:cxn>
                    <a:cxn ang="0">
                      <a:pos x="41" y="63"/>
                    </a:cxn>
                    <a:cxn ang="0">
                      <a:pos x="41" y="60"/>
                    </a:cxn>
                    <a:cxn ang="0">
                      <a:pos x="41" y="59"/>
                    </a:cxn>
                    <a:cxn ang="0">
                      <a:pos x="39" y="56"/>
                    </a:cxn>
                    <a:cxn ang="0">
                      <a:pos x="34" y="56"/>
                    </a:cxn>
                    <a:cxn ang="0">
                      <a:pos x="31" y="56"/>
                    </a:cxn>
                    <a:cxn ang="0">
                      <a:pos x="23" y="57"/>
                    </a:cxn>
                    <a:cxn ang="0">
                      <a:pos x="22" y="58"/>
                    </a:cxn>
                    <a:cxn ang="0">
                      <a:pos x="18" y="55"/>
                    </a:cxn>
                    <a:cxn ang="0">
                      <a:pos x="14" y="53"/>
                    </a:cxn>
                    <a:cxn ang="0">
                      <a:pos x="10" y="46"/>
                    </a:cxn>
                    <a:cxn ang="0">
                      <a:pos x="8" y="44"/>
                    </a:cxn>
                    <a:cxn ang="0">
                      <a:pos x="5" y="39"/>
                    </a:cxn>
                    <a:cxn ang="0">
                      <a:pos x="2" y="35"/>
                    </a:cxn>
                    <a:cxn ang="0">
                      <a:pos x="2" y="32"/>
                    </a:cxn>
                    <a:cxn ang="0">
                      <a:pos x="3" y="31"/>
                    </a:cxn>
                    <a:cxn ang="0">
                      <a:pos x="2" y="28"/>
                    </a:cxn>
                    <a:cxn ang="0">
                      <a:pos x="12" y="22"/>
                    </a:cxn>
                    <a:cxn ang="0">
                      <a:pos x="14" y="21"/>
                    </a:cxn>
                    <a:cxn ang="0">
                      <a:pos x="19" y="19"/>
                    </a:cxn>
                    <a:cxn ang="0">
                      <a:pos x="20" y="16"/>
                    </a:cxn>
                    <a:cxn ang="0">
                      <a:pos x="31" y="14"/>
                    </a:cxn>
                    <a:cxn ang="0">
                      <a:pos x="40" y="0"/>
                    </a:cxn>
                  </a:cxnLst>
                  <a:rect l="0" t="0" r="r" b="b"/>
                  <a:pathLst>
                    <a:path w="74" h="71">
                      <a:moveTo>
                        <a:pt x="40" y="0"/>
                      </a:moveTo>
                      <a:cubicBezTo>
                        <a:pt x="46" y="0"/>
                        <a:pt x="50" y="3"/>
                        <a:pt x="56" y="3"/>
                      </a:cubicBezTo>
                      <a:cubicBezTo>
                        <a:pt x="56" y="3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8" y="2"/>
                      </a:cubicBezTo>
                      <a:cubicBezTo>
                        <a:pt x="58" y="2"/>
                        <a:pt x="58" y="3"/>
                        <a:pt x="58" y="3"/>
                      </a:cubicBezTo>
                      <a:cubicBezTo>
                        <a:pt x="58" y="3"/>
                        <a:pt x="59" y="3"/>
                        <a:pt x="60" y="3"/>
                      </a:cubicBezTo>
                      <a:cubicBezTo>
                        <a:pt x="59" y="5"/>
                        <a:pt x="59" y="6"/>
                        <a:pt x="59" y="8"/>
                      </a:cubicBezTo>
                      <a:cubicBezTo>
                        <a:pt x="59" y="8"/>
                        <a:pt x="60" y="8"/>
                        <a:pt x="60" y="8"/>
                      </a:cubicBezTo>
                      <a:cubicBezTo>
                        <a:pt x="60" y="9"/>
                        <a:pt x="59" y="11"/>
                        <a:pt x="58" y="12"/>
                      </a:cubicBezTo>
                      <a:cubicBezTo>
                        <a:pt x="57" y="12"/>
                        <a:pt x="56" y="12"/>
                        <a:pt x="55" y="12"/>
                      </a:cubicBezTo>
                      <a:cubicBezTo>
                        <a:pt x="54" y="16"/>
                        <a:pt x="53" y="15"/>
                        <a:pt x="52" y="19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3" y="19"/>
                        <a:pt x="53" y="19"/>
                        <a:pt x="53" y="20"/>
                      </a:cubicBezTo>
                      <a:cubicBezTo>
                        <a:pt x="54" y="20"/>
                        <a:pt x="56" y="20"/>
                        <a:pt x="57" y="20"/>
                      </a:cubicBezTo>
                      <a:cubicBezTo>
                        <a:pt x="57" y="20"/>
                        <a:pt x="57" y="20"/>
                        <a:pt x="57" y="21"/>
                      </a:cubicBezTo>
                      <a:cubicBezTo>
                        <a:pt x="58" y="21"/>
                        <a:pt x="59" y="22"/>
                        <a:pt x="60" y="22"/>
                      </a:cubicBezTo>
                      <a:cubicBezTo>
                        <a:pt x="60" y="23"/>
                        <a:pt x="60" y="24"/>
                        <a:pt x="60" y="25"/>
                      </a:cubicBezTo>
                      <a:cubicBezTo>
                        <a:pt x="61" y="25"/>
                        <a:pt x="62" y="25"/>
                        <a:pt x="62" y="25"/>
                      </a:cubicBezTo>
                      <a:cubicBezTo>
                        <a:pt x="62" y="25"/>
                        <a:pt x="62" y="26"/>
                        <a:pt x="62" y="26"/>
                      </a:cubicBezTo>
                      <a:cubicBezTo>
                        <a:pt x="64" y="26"/>
                        <a:pt x="66" y="25"/>
                        <a:pt x="68" y="25"/>
                      </a:cubicBezTo>
                      <a:cubicBezTo>
                        <a:pt x="68" y="25"/>
                        <a:pt x="68" y="26"/>
                        <a:pt x="68" y="26"/>
                      </a:cubicBezTo>
                      <a:cubicBezTo>
                        <a:pt x="68" y="26"/>
                        <a:pt x="68" y="26"/>
                        <a:pt x="69" y="26"/>
                      </a:cubicBezTo>
                      <a:cubicBezTo>
                        <a:pt x="69" y="27"/>
                        <a:pt x="69" y="28"/>
                        <a:pt x="69" y="29"/>
                      </a:cubicBezTo>
                      <a:cubicBezTo>
                        <a:pt x="70" y="29"/>
                        <a:pt x="72" y="29"/>
                        <a:pt x="73" y="30"/>
                      </a:cubicBezTo>
                      <a:cubicBezTo>
                        <a:pt x="73" y="32"/>
                        <a:pt x="74" y="33"/>
                        <a:pt x="74" y="34"/>
                      </a:cubicBezTo>
                      <a:cubicBezTo>
                        <a:pt x="71" y="35"/>
                        <a:pt x="72" y="36"/>
                        <a:pt x="69" y="37"/>
                      </a:cubicBezTo>
                      <a:cubicBezTo>
                        <a:pt x="69" y="37"/>
                        <a:pt x="69" y="36"/>
                        <a:pt x="69" y="36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cubicBezTo>
                        <a:pt x="68" y="35"/>
                        <a:pt x="68" y="34"/>
                        <a:pt x="68" y="33"/>
                      </a:cubicBezTo>
                      <a:cubicBezTo>
                        <a:pt x="67" y="33"/>
                        <a:pt x="66" y="33"/>
                        <a:pt x="65" y="31"/>
                      </a:cubicBezTo>
                      <a:cubicBezTo>
                        <a:pt x="64" y="32"/>
                        <a:pt x="63" y="32"/>
                        <a:pt x="61" y="32"/>
                      </a:cubicBezTo>
                      <a:cubicBezTo>
                        <a:pt x="61" y="35"/>
                        <a:pt x="62" y="37"/>
                        <a:pt x="62" y="39"/>
                      </a:cubicBezTo>
                      <a:cubicBezTo>
                        <a:pt x="62" y="39"/>
                        <a:pt x="62" y="39"/>
                        <a:pt x="61" y="39"/>
                      </a:cubicBezTo>
                      <a:cubicBezTo>
                        <a:pt x="61" y="39"/>
                        <a:pt x="61" y="39"/>
                        <a:pt x="61" y="40"/>
                      </a:cubicBezTo>
                      <a:cubicBezTo>
                        <a:pt x="60" y="40"/>
                        <a:pt x="60" y="40"/>
                        <a:pt x="59" y="40"/>
                      </a:cubicBezTo>
                      <a:cubicBezTo>
                        <a:pt x="59" y="43"/>
                        <a:pt x="58" y="44"/>
                        <a:pt x="58" y="46"/>
                      </a:cubicBezTo>
                      <a:cubicBezTo>
                        <a:pt x="56" y="46"/>
                        <a:pt x="55" y="45"/>
                        <a:pt x="53" y="45"/>
                      </a:cubicBezTo>
                      <a:cubicBezTo>
                        <a:pt x="53" y="47"/>
                        <a:pt x="53" y="48"/>
                        <a:pt x="53" y="50"/>
                      </a:cubicBezTo>
                      <a:cubicBezTo>
                        <a:pt x="54" y="50"/>
                        <a:pt x="56" y="50"/>
                        <a:pt x="57" y="51"/>
                      </a:cubicBezTo>
                      <a:cubicBezTo>
                        <a:pt x="57" y="52"/>
                        <a:pt x="57" y="54"/>
                        <a:pt x="57" y="55"/>
                      </a:cubicBezTo>
                      <a:cubicBezTo>
                        <a:pt x="60" y="55"/>
                        <a:pt x="60" y="56"/>
                        <a:pt x="61" y="57"/>
                      </a:cubicBezTo>
                      <a:cubicBezTo>
                        <a:pt x="61" y="57"/>
                        <a:pt x="61" y="57"/>
                        <a:pt x="61" y="58"/>
                      </a:cubicBezTo>
                      <a:cubicBezTo>
                        <a:pt x="63" y="57"/>
                        <a:pt x="64" y="57"/>
                        <a:pt x="65" y="57"/>
                      </a:cubicBezTo>
                      <a:cubicBezTo>
                        <a:pt x="65" y="57"/>
                        <a:pt x="65" y="57"/>
                        <a:pt x="65" y="58"/>
                      </a:cubicBezTo>
                      <a:cubicBezTo>
                        <a:pt x="66" y="59"/>
                        <a:pt x="66" y="63"/>
                        <a:pt x="66" y="66"/>
                      </a:cubicBezTo>
                      <a:cubicBezTo>
                        <a:pt x="64" y="66"/>
                        <a:pt x="62" y="67"/>
                        <a:pt x="60" y="67"/>
                      </a:cubicBezTo>
                      <a:cubicBezTo>
                        <a:pt x="60" y="68"/>
                        <a:pt x="60" y="70"/>
                        <a:pt x="60" y="71"/>
                      </a:cubicBezTo>
                      <a:cubicBezTo>
                        <a:pt x="59" y="71"/>
                        <a:pt x="58" y="71"/>
                        <a:pt x="58" y="71"/>
                      </a:cubicBezTo>
                      <a:cubicBezTo>
                        <a:pt x="58" y="70"/>
                        <a:pt x="58" y="70"/>
                        <a:pt x="59" y="69"/>
                      </a:cubicBezTo>
                      <a:cubicBezTo>
                        <a:pt x="58" y="69"/>
                        <a:pt x="57" y="69"/>
                        <a:pt x="56" y="69"/>
                      </a:cubicBezTo>
                      <a:cubicBezTo>
                        <a:pt x="55" y="70"/>
                        <a:pt x="55" y="70"/>
                        <a:pt x="53" y="70"/>
                      </a:cubicBezTo>
                      <a:cubicBezTo>
                        <a:pt x="53" y="70"/>
                        <a:pt x="53" y="70"/>
                        <a:pt x="53" y="70"/>
                      </a:cubicBezTo>
                      <a:cubicBezTo>
                        <a:pt x="52" y="69"/>
                        <a:pt x="51" y="69"/>
                        <a:pt x="51" y="69"/>
                      </a:cubicBezTo>
                      <a:cubicBezTo>
                        <a:pt x="51" y="68"/>
                        <a:pt x="51" y="67"/>
                        <a:pt x="51" y="66"/>
                      </a:cubicBezTo>
                      <a:cubicBezTo>
                        <a:pt x="48" y="66"/>
                        <a:pt x="45" y="65"/>
                        <a:pt x="42" y="65"/>
                      </a:cubicBezTo>
                      <a:cubicBezTo>
                        <a:pt x="42" y="65"/>
                        <a:pt x="41" y="63"/>
                        <a:pt x="41" y="63"/>
                      </a:cubicBezTo>
                      <a:cubicBezTo>
                        <a:pt x="40" y="62"/>
                        <a:pt x="41" y="62"/>
                        <a:pt x="41" y="61"/>
                      </a:cubicBezTo>
                      <a:cubicBezTo>
                        <a:pt x="42" y="60"/>
                        <a:pt x="41" y="60"/>
                        <a:pt x="41" y="60"/>
                      </a:cubicBezTo>
                      <a:cubicBezTo>
                        <a:pt x="41" y="59"/>
                        <a:pt x="41" y="59"/>
                        <a:pt x="41" y="59"/>
                      </a:cubicBezTo>
                      <a:cubicBezTo>
                        <a:pt x="41" y="59"/>
                        <a:pt x="41" y="59"/>
                        <a:pt x="41" y="59"/>
                      </a:cubicBezTo>
                      <a:cubicBezTo>
                        <a:pt x="41" y="58"/>
                        <a:pt x="41" y="57"/>
                        <a:pt x="41" y="56"/>
                      </a:cubicBezTo>
                      <a:cubicBezTo>
                        <a:pt x="40" y="56"/>
                        <a:pt x="39" y="56"/>
                        <a:pt x="39" y="56"/>
                      </a:cubicBezTo>
                      <a:cubicBezTo>
                        <a:pt x="38" y="57"/>
                        <a:pt x="38" y="57"/>
                        <a:pt x="38" y="58"/>
                      </a:cubicBezTo>
                      <a:cubicBezTo>
                        <a:pt x="35" y="59"/>
                        <a:pt x="35" y="56"/>
                        <a:pt x="34" y="56"/>
                      </a:cubicBezTo>
                      <a:cubicBezTo>
                        <a:pt x="34" y="56"/>
                        <a:pt x="33" y="57"/>
                        <a:pt x="32" y="57"/>
                      </a:cubicBezTo>
                      <a:cubicBezTo>
                        <a:pt x="32" y="57"/>
                        <a:pt x="32" y="56"/>
                        <a:pt x="31" y="56"/>
                      </a:cubicBezTo>
                      <a:cubicBezTo>
                        <a:pt x="31" y="56"/>
                        <a:pt x="31" y="57"/>
                        <a:pt x="31" y="57"/>
                      </a:cubicBezTo>
                      <a:cubicBezTo>
                        <a:pt x="28" y="57"/>
                        <a:pt x="26" y="57"/>
                        <a:pt x="23" y="57"/>
                      </a:cubicBezTo>
                      <a:cubicBezTo>
                        <a:pt x="23" y="57"/>
                        <a:pt x="23" y="57"/>
                        <a:pt x="23" y="58"/>
                      </a:cubicBezTo>
                      <a:cubicBezTo>
                        <a:pt x="23" y="58"/>
                        <a:pt x="23" y="58"/>
                        <a:pt x="22" y="58"/>
                      </a:cubicBezTo>
                      <a:cubicBezTo>
                        <a:pt x="22" y="57"/>
                        <a:pt x="21" y="56"/>
                        <a:pt x="21" y="55"/>
                      </a:cubicBezTo>
                      <a:cubicBezTo>
                        <a:pt x="20" y="55"/>
                        <a:pt x="19" y="55"/>
                        <a:pt x="18" y="55"/>
                      </a:cubicBezTo>
                      <a:cubicBezTo>
                        <a:pt x="18" y="54"/>
                        <a:pt x="17" y="54"/>
                        <a:pt x="17" y="53"/>
                      </a:cubicBezTo>
                      <a:cubicBezTo>
                        <a:pt x="16" y="53"/>
                        <a:pt x="15" y="53"/>
                        <a:pt x="14" y="53"/>
                      </a:cubicBezTo>
                      <a:cubicBezTo>
                        <a:pt x="13" y="51"/>
                        <a:pt x="11" y="50"/>
                        <a:pt x="10" y="48"/>
                      </a:cubicBezTo>
                      <a:cubicBezTo>
                        <a:pt x="10" y="47"/>
                        <a:pt x="10" y="47"/>
                        <a:pt x="10" y="46"/>
                      </a:cubicBezTo>
                      <a:cubicBezTo>
                        <a:pt x="9" y="45"/>
                        <a:pt x="8" y="45"/>
                        <a:pt x="7" y="44"/>
                      </a:cubicBezTo>
                      <a:cubicBezTo>
                        <a:pt x="7" y="44"/>
                        <a:pt x="8" y="44"/>
                        <a:pt x="8" y="44"/>
                      </a:cubicBezTo>
                      <a:cubicBezTo>
                        <a:pt x="8" y="42"/>
                        <a:pt x="7" y="41"/>
                        <a:pt x="7" y="39"/>
                      </a:cubicBezTo>
                      <a:cubicBezTo>
                        <a:pt x="6" y="39"/>
                        <a:pt x="6" y="39"/>
                        <a:pt x="5" y="39"/>
                      </a:cubicBezTo>
                      <a:cubicBezTo>
                        <a:pt x="4" y="35"/>
                        <a:pt x="3" y="37"/>
                        <a:pt x="2" y="36"/>
                      </a:cubicBezTo>
                      <a:cubicBezTo>
                        <a:pt x="2" y="36"/>
                        <a:pt x="2" y="35"/>
                        <a:pt x="2" y="35"/>
                      </a:cubicBezTo>
                      <a:cubicBezTo>
                        <a:pt x="3" y="35"/>
                        <a:pt x="3" y="35"/>
                        <a:pt x="3" y="35"/>
                      </a:cubicBezTo>
                      <a:cubicBezTo>
                        <a:pt x="3" y="34"/>
                        <a:pt x="3" y="33"/>
                        <a:pt x="2" y="32"/>
                      </a:cubicBez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3" y="32"/>
                        <a:pt x="3" y="32"/>
                        <a:pt x="3" y="31"/>
                      </a:cubicBezTo>
                      <a:cubicBezTo>
                        <a:pt x="2" y="31"/>
                        <a:pt x="2" y="31"/>
                        <a:pt x="1" y="31"/>
                      </a:cubicBezTo>
                      <a:cubicBezTo>
                        <a:pt x="1" y="30"/>
                        <a:pt x="1" y="29"/>
                        <a:pt x="2" y="28"/>
                      </a:cubicBezTo>
                      <a:cubicBezTo>
                        <a:pt x="1" y="27"/>
                        <a:pt x="0" y="28"/>
                        <a:pt x="0" y="25"/>
                      </a:cubicBezTo>
                      <a:cubicBezTo>
                        <a:pt x="5" y="25"/>
                        <a:pt x="8" y="23"/>
                        <a:pt x="12" y="22"/>
                      </a:cubicBezTo>
                      <a:cubicBezTo>
                        <a:pt x="12" y="22"/>
                        <a:pt x="13" y="22"/>
                        <a:pt x="14" y="22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0"/>
                        <a:pt x="17" y="17"/>
                        <a:pt x="19" y="18"/>
                      </a:cubicBezTo>
                      <a:cubicBezTo>
                        <a:pt x="19" y="18"/>
                        <a:pt x="19" y="19"/>
                        <a:pt x="19" y="19"/>
                      </a:cubicBezTo>
                      <a:cubicBezTo>
                        <a:pt x="19" y="19"/>
                        <a:pt x="20" y="19"/>
                        <a:pt x="21" y="19"/>
                      </a:cubicBezTo>
                      <a:cubicBezTo>
                        <a:pt x="20" y="18"/>
                        <a:pt x="20" y="17"/>
                        <a:pt x="20" y="16"/>
                      </a:cubicBezTo>
                      <a:cubicBezTo>
                        <a:pt x="24" y="16"/>
                        <a:pt x="28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4" y="13"/>
                        <a:pt x="35" y="12"/>
                        <a:pt x="38" y="12"/>
                      </a:cubicBezTo>
                      <a:cubicBezTo>
                        <a:pt x="39" y="8"/>
                        <a:pt x="40" y="5"/>
                        <a:pt x="40" y="0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2" name="Freeform 21"/>
                <p:cNvSpPr/>
                <p:nvPr/>
              </p:nvSpPr>
              <p:spPr bwMode="auto">
                <a:xfrm>
                  <a:off x="10349402" y="4000154"/>
                  <a:ext cx="14288" cy="14288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2" y="1"/>
                        <a:pt x="1" y="0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3" name="Freeform 22"/>
                <p:cNvSpPr/>
                <p:nvPr/>
              </p:nvSpPr>
              <p:spPr bwMode="auto">
                <a:xfrm>
                  <a:off x="10327972" y="4014442"/>
                  <a:ext cx="21431" cy="14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1"/>
                    </a:cxn>
                    <a:cxn ang="0">
                      <a:pos x="2" y="1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2"/>
                        <a:pt x="2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" name="Freeform 23"/>
                <p:cNvSpPr/>
                <p:nvPr/>
              </p:nvSpPr>
              <p:spPr bwMode="auto">
                <a:xfrm>
                  <a:off x="10413696" y="4107311"/>
                  <a:ext cx="464344" cy="435769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7" y="6"/>
                    </a:cxn>
                    <a:cxn ang="0">
                      <a:pos x="39" y="9"/>
                    </a:cxn>
                    <a:cxn ang="0">
                      <a:pos x="42" y="9"/>
                    </a:cxn>
                    <a:cxn ang="0">
                      <a:pos x="46" y="12"/>
                    </a:cxn>
                    <a:cxn ang="0">
                      <a:pos x="46" y="13"/>
                    </a:cxn>
                    <a:cxn ang="0">
                      <a:pos x="47" y="18"/>
                    </a:cxn>
                    <a:cxn ang="0">
                      <a:pos x="46" y="19"/>
                    </a:cxn>
                    <a:cxn ang="0">
                      <a:pos x="51" y="25"/>
                    </a:cxn>
                    <a:cxn ang="0">
                      <a:pos x="52" y="29"/>
                    </a:cxn>
                    <a:cxn ang="0">
                      <a:pos x="53" y="31"/>
                    </a:cxn>
                    <a:cxn ang="0">
                      <a:pos x="52" y="32"/>
                    </a:cxn>
                    <a:cxn ang="0">
                      <a:pos x="52" y="34"/>
                    </a:cxn>
                    <a:cxn ang="0">
                      <a:pos x="58" y="38"/>
                    </a:cxn>
                    <a:cxn ang="0">
                      <a:pos x="65" y="48"/>
                    </a:cxn>
                    <a:cxn ang="0">
                      <a:pos x="56" y="45"/>
                    </a:cxn>
                    <a:cxn ang="0">
                      <a:pos x="55" y="45"/>
                    </a:cxn>
                    <a:cxn ang="0">
                      <a:pos x="46" y="45"/>
                    </a:cxn>
                    <a:cxn ang="0">
                      <a:pos x="48" y="44"/>
                    </a:cxn>
                    <a:cxn ang="0">
                      <a:pos x="51" y="47"/>
                    </a:cxn>
                    <a:cxn ang="0">
                      <a:pos x="52" y="48"/>
                    </a:cxn>
                    <a:cxn ang="0">
                      <a:pos x="55" y="49"/>
                    </a:cxn>
                    <a:cxn ang="0">
                      <a:pos x="55" y="56"/>
                    </a:cxn>
                    <a:cxn ang="0">
                      <a:pos x="50" y="61"/>
                    </a:cxn>
                    <a:cxn ang="0">
                      <a:pos x="44" y="59"/>
                    </a:cxn>
                    <a:cxn ang="0">
                      <a:pos x="40" y="56"/>
                    </a:cxn>
                    <a:cxn ang="0">
                      <a:pos x="37" y="56"/>
                    </a:cxn>
                    <a:cxn ang="0">
                      <a:pos x="35" y="54"/>
                    </a:cxn>
                    <a:cxn ang="0">
                      <a:pos x="32" y="54"/>
                    </a:cxn>
                    <a:cxn ang="0">
                      <a:pos x="28" y="53"/>
                    </a:cxn>
                    <a:cxn ang="0">
                      <a:pos x="28" y="48"/>
                    </a:cxn>
                    <a:cxn ang="0">
                      <a:pos x="27" y="41"/>
                    </a:cxn>
                    <a:cxn ang="0">
                      <a:pos x="30" y="36"/>
                    </a:cxn>
                    <a:cxn ang="0">
                      <a:pos x="32" y="37"/>
                    </a:cxn>
                    <a:cxn ang="0">
                      <a:pos x="34" y="32"/>
                    </a:cxn>
                    <a:cxn ang="0">
                      <a:pos x="32" y="30"/>
                    </a:cxn>
                    <a:cxn ang="0">
                      <a:pos x="27" y="32"/>
                    </a:cxn>
                    <a:cxn ang="0">
                      <a:pos x="22" y="26"/>
                    </a:cxn>
                    <a:cxn ang="0">
                      <a:pos x="20" y="25"/>
                    </a:cxn>
                    <a:cxn ang="0">
                      <a:pos x="19" y="26"/>
                    </a:cxn>
                    <a:cxn ang="0">
                      <a:pos x="21" y="22"/>
                    </a:cxn>
                    <a:cxn ang="0">
                      <a:pos x="17" y="18"/>
                    </a:cxn>
                    <a:cxn ang="0">
                      <a:pos x="12" y="13"/>
                    </a:cxn>
                    <a:cxn ang="0">
                      <a:pos x="10" y="13"/>
                    </a:cxn>
                    <a:cxn ang="0">
                      <a:pos x="0" y="2"/>
                    </a:cxn>
                    <a:cxn ang="0">
                      <a:pos x="8" y="8"/>
                    </a:cxn>
                    <a:cxn ang="0">
                      <a:pos x="10" y="6"/>
                    </a:cxn>
                    <a:cxn ang="0">
                      <a:pos x="17" y="5"/>
                    </a:cxn>
                    <a:cxn ang="0">
                      <a:pos x="20" y="9"/>
                    </a:cxn>
                    <a:cxn ang="0">
                      <a:pos x="24" y="8"/>
                    </a:cxn>
                    <a:cxn ang="0">
                      <a:pos x="25" y="4"/>
                    </a:cxn>
                    <a:cxn ang="0">
                      <a:pos x="27" y="5"/>
                    </a:cxn>
                    <a:cxn ang="0">
                      <a:pos x="29" y="0"/>
                    </a:cxn>
                  </a:cxnLst>
                  <a:rect l="0" t="0" r="r" b="b"/>
                  <a:pathLst>
                    <a:path w="65" h="61">
                      <a:moveTo>
                        <a:pt x="29" y="0"/>
                      </a:moveTo>
                      <a:cubicBezTo>
                        <a:pt x="30" y="0"/>
                        <a:pt x="32" y="0"/>
                        <a:pt x="33" y="0"/>
                      </a:cubicBezTo>
                      <a:cubicBezTo>
                        <a:pt x="32" y="4"/>
                        <a:pt x="33" y="2"/>
                        <a:pt x="36" y="4"/>
                      </a:cubicBezTo>
                      <a:cubicBezTo>
                        <a:pt x="36" y="5"/>
                        <a:pt x="36" y="6"/>
                        <a:pt x="37" y="6"/>
                      </a:cubicBezTo>
                      <a:cubicBezTo>
                        <a:pt x="37" y="6"/>
                        <a:pt x="38" y="7"/>
                        <a:pt x="39" y="7"/>
                      </a:cubicBezTo>
                      <a:cubicBezTo>
                        <a:pt x="39" y="8"/>
                        <a:pt x="39" y="8"/>
                        <a:pt x="39" y="9"/>
                      </a:cubicBezTo>
                      <a:cubicBezTo>
                        <a:pt x="40" y="9"/>
                        <a:pt x="41" y="8"/>
                        <a:pt x="42" y="8"/>
                      </a:cubicBezTo>
                      <a:cubicBezTo>
                        <a:pt x="42" y="8"/>
                        <a:pt x="42" y="9"/>
                        <a:pt x="42" y="9"/>
                      </a:cubicBezTo>
                      <a:cubicBezTo>
                        <a:pt x="43" y="9"/>
                        <a:pt x="43" y="10"/>
                        <a:pt x="46" y="10"/>
                      </a:cubicBezTo>
                      <a:cubicBezTo>
                        <a:pt x="46" y="11"/>
                        <a:pt x="46" y="12"/>
                        <a:pt x="46" y="12"/>
                      </a:cubicBezTo>
                      <a:cubicBezTo>
                        <a:pt x="46" y="12"/>
                        <a:pt x="46" y="12"/>
                        <a:pt x="46" y="12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ubicBezTo>
                        <a:pt x="47" y="15"/>
                        <a:pt x="47" y="16"/>
                        <a:pt x="47" y="18"/>
                      </a:cubicBezTo>
                      <a:cubicBezTo>
                        <a:pt x="47" y="18"/>
                        <a:pt x="47" y="18"/>
                        <a:pt x="46" y="18"/>
                      </a:cubicBezTo>
                      <a:cubicBezTo>
                        <a:pt x="46" y="18"/>
                        <a:pt x="46" y="19"/>
                        <a:pt x="46" y="19"/>
                      </a:cubicBezTo>
                      <a:cubicBezTo>
                        <a:pt x="47" y="19"/>
                        <a:pt x="48" y="19"/>
                        <a:pt x="48" y="19"/>
                      </a:cubicBezTo>
                      <a:cubicBezTo>
                        <a:pt x="49" y="22"/>
                        <a:pt x="50" y="23"/>
                        <a:pt x="51" y="25"/>
                      </a:cubicBezTo>
                      <a:cubicBezTo>
                        <a:pt x="51" y="27"/>
                        <a:pt x="50" y="26"/>
                        <a:pt x="51" y="29"/>
                      </a:cubicBezTo>
                      <a:cubicBezTo>
                        <a:pt x="51" y="29"/>
                        <a:pt x="52" y="29"/>
                        <a:pt x="52" y="29"/>
                      </a:cubicBezTo>
                      <a:cubicBezTo>
                        <a:pt x="52" y="29"/>
                        <a:pt x="52" y="30"/>
                        <a:pt x="52" y="31"/>
                      </a:cubicBezTo>
                      <a:cubicBezTo>
                        <a:pt x="52" y="31"/>
                        <a:pt x="53" y="31"/>
                        <a:pt x="53" y="31"/>
                      </a:cubicBezTo>
                      <a:cubicBezTo>
                        <a:pt x="53" y="31"/>
                        <a:pt x="53" y="31"/>
                        <a:pt x="53" y="32"/>
                      </a:cubicBezTo>
                      <a:cubicBezTo>
                        <a:pt x="53" y="32"/>
                        <a:pt x="52" y="32"/>
                        <a:pt x="52" y="32"/>
                      </a:cubicBezTo>
                      <a:cubicBezTo>
                        <a:pt x="52" y="33"/>
                        <a:pt x="53" y="33"/>
                        <a:pt x="53" y="33"/>
                      </a:cubicBezTo>
                      <a:cubicBezTo>
                        <a:pt x="53" y="35"/>
                        <a:pt x="53" y="33"/>
                        <a:pt x="52" y="34"/>
                      </a:cubicBezTo>
                      <a:cubicBezTo>
                        <a:pt x="52" y="35"/>
                        <a:pt x="53" y="35"/>
                        <a:pt x="53" y="36"/>
                      </a:cubicBezTo>
                      <a:cubicBezTo>
                        <a:pt x="55" y="37"/>
                        <a:pt x="56" y="37"/>
                        <a:pt x="58" y="38"/>
                      </a:cubicBezTo>
                      <a:cubicBezTo>
                        <a:pt x="58" y="39"/>
                        <a:pt x="58" y="40"/>
                        <a:pt x="58" y="41"/>
                      </a:cubicBezTo>
                      <a:cubicBezTo>
                        <a:pt x="62" y="43"/>
                        <a:pt x="63" y="44"/>
                        <a:pt x="65" y="48"/>
                      </a:cubicBezTo>
                      <a:cubicBezTo>
                        <a:pt x="64" y="48"/>
                        <a:pt x="63" y="48"/>
                        <a:pt x="62" y="48"/>
                      </a:cubicBezTo>
                      <a:cubicBezTo>
                        <a:pt x="61" y="46"/>
                        <a:pt x="59" y="45"/>
                        <a:pt x="56" y="45"/>
                      </a:cubicBezTo>
                      <a:cubicBezTo>
                        <a:pt x="56" y="45"/>
                        <a:pt x="56" y="47"/>
                        <a:pt x="55" y="46"/>
                      </a:cubicBezTo>
                      <a:cubicBezTo>
                        <a:pt x="55" y="46"/>
                        <a:pt x="55" y="45"/>
                        <a:pt x="55" y="45"/>
                      </a:cubicBezTo>
                      <a:cubicBezTo>
                        <a:pt x="52" y="43"/>
                        <a:pt x="52" y="42"/>
                        <a:pt x="47" y="42"/>
                      </a:cubicBezTo>
                      <a:cubicBezTo>
                        <a:pt x="47" y="43"/>
                        <a:pt x="46" y="44"/>
                        <a:pt x="46" y="45"/>
                      </a:cubicBezTo>
                      <a:cubicBezTo>
                        <a:pt x="46" y="45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4"/>
                      </a:cubicBezTo>
                      <a:cubicBezTo>
                        <a:pt x="49" y="44"/>
                        <a:pt x="50" y="44"/>
                        <a:pt x="51" y="44"/>
                      </a:cubicBezTo>
                      <a:cubicBezTo>
                        <a:pt x="51" y="45"/>
                        <a:pt x="51" y="46"/>
                        <a:pt x="51" y="47"/>
                      </a:cubicBezTo>
                      <a:cubicBezTo>
                        <a:pt x="51" y="47"/>
                        <a:pt x="52" y="47"/>
                        <a:pt x="52" y="47"/>
                      </a:cubicBezTo>
                      <a:cubicBezTo>
                        <a:pt x="52" y="47"/>
                        <a:pt x="52" y="48"/>
                        <a:pt x="52" y="48"/>
                      </a:cubicBezTo>
                      <a:cubicBezTo>
                        <a:pt x="53" y="48"/>
                        <a:pt x="54" y="48"/>
                        <a:pt x="55" y="48"/>
                      </a:cubicBezTo>
                      <a:cubicBezTo>
                        <a:pt x="55" y="48"/>
                        <a:pt x="55" y="48"/>
                        <a:pt x="55" y="49"/>
                      </a:cubicBezTo>
                      <a:cubicBezTo>
                        <a:pt x="56" y="49"/>
                        <a:pt x="56" y="49"/>
                        <a:pt x="57" y="50"/>
                      </a:cubicBezTo>
                      <a:cubicBezTo>
                        <a:pt x="56" y="52"/>
                        <a:pt x="55" y="53"/>
                        <a:pt x="55" y="56"/>
                      </a:cubicBezTo>
                      <a:cubicBezTo>
                        <a:pt x="54" y="56"/>
                        <a:pt x="53" y="56"/>
                        <a:pt x="53" y="56"/>
                      </a:cubicBezTo>
                      <a:cubicBezTo>
                        <a:pt x="52" y="58"/>
                        <a:pt x="51" y="58"/>
                        <a:pt x="50" y="61"/>
                      </a:cubicBezTo>
                      <a:cubicBezTo>
                        <a:pt x="47" y="60"/>
                        <a:pt x="48" y="59"/>
                        <a:pt x="47" y="59"/>
                      </a:cubicBezTo>
                      <a:cubicBezTo>
                        <a:pt x="46" y="59"/>
                        <a:pt x="45" y="59"/>
                        <a:pt x="44" y="59"/>
                      </a:cubicBezTo>
                      <a:cubicBezTo>
                        <a:pt x="43" y="58"/>
                        <a:pt x="43" y="57"/>
                        <a:pt x="42" y="56"/>
                      </a:cubicBezTo>
                      <a:cubicBezTo>
                        <a:pt x="41" y="56"/>
                        <a:pt x="41" y="56"/>
                        <a:pt x="40" y="56"/>
                      </a:cubicBezTo>
                      <a:cubicBezTo>
                        <a:pt x="40" y="56"/>
                        <a:pt x="40" y="55"/>
                        <a:pt x="40" y="55"/>
                      </a:cubicBezTo>
                      <a:cubicBezTo>
                        <a:pt x="39" y="55"/>
                        <a:pt x="38" y="57"/>
                        <a:pt x="37" y="56"/>
                      </a:cubicBezTo>
                      <a:cubicBezTo>
                        <a:pt x="36" y="55"/>
                        <a:pt x="36" y="54"/>
                        <a:pt x="36" y="53"/>
                      </a:cubicBezTo>
                      <a:cubicBezTo>
                        <a:pt x="35" y="52"/>
                        <a:pt x="35" y="54"/>
                        <a:pt x="35" y="54"/>
                      </a:cubicBezTo>
                      <a:cubicBezTo>
                        <a:pt x="34" y="54"/>
                        <a:pt x="33" y="54"/>
                        <a:pt x="32" y="53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1" y="54"/>
                        <a:pt x="30" y="54"/>
                        <a:pt x="28" y="54"/>
                      </a:cubicBezTo>
                      <a:cubicBezTo>
                        <a:pt x="28" y="54"/>
                        <a:pt x="28" y="54"/>
                        <a:pt x="28" y="53"/>
                      </a:cubicBezTo>
                      <a:cubicBezTo>
                        <a:pt x="30" y="52"/>
                        <a:pt x="30" y="52"/>
                        <a:pt x="30" y="50"/>
                      </a:cubicBezTo>
                      <a:cubicBezTo>
                        <a:pt x="29" y="49"/>
                        <a:pt x="29" y="48"/>
                        <a:pt x="28" y="48"/>
                      </a:cubicBezTo>
                      <a:cubicBezTo>
                        <a:pt x="26" y="46"/>
                        <a:pt x="25" y="47"/>
                        <a:pt x="24" y="43"/>
                      </a:cubicBezTo>
                      <a:cubicBezTo>
                        <a:pt x="25" y="42"/>
                        <a:pt x="25" y="42"/>
                        <a:pt x="27" y="41"/>
                      </a:cubicBezTo>
                      <a:cubicBezTo>
                        <a:pt x="27" y="40"/>
                        <a:pt x="27" y="38"/>
                        <a:pt x="27" y="36"/>
                      </a:cubicBezTo>
                      <a:cubicBezTo>
                        <a:pt x="28" y="36"/>
                        <a:pt x="29" y="36"/>
                        <a:pt x="30" y="36"/>
                      </a:cubicBezTo>
                      <a:cubicBezTo>
                        <a:pt x="30" y="36"/>
                        <a:pt x="30" y="37"/>
                        <a:pt x="30" y="37"/>
                      </a:cubicBezTo>
                      <a:cubicBezTo>
                        <a:pt x="32" y="38"/>
                        <a:pt x="31" y="38"/>
                        <a:pt x="32" y="37"/>
                      </a:cubicBezTo>
                      <a:cubicBezTo>
                        <a:pt x="33" y="37"/>
                        <a:pt x="33" y="36"/>
                        <a:pt x="34" y="36"/>
                      </a:cubicBezTo>
                      <a:cubicBezTo>
                        <a:pt x="34" y="35"/>
                        <a:pt x="34" y="33"/>
                        <a:pt x="34" y="32"/>
                      </a:cubicBezTo>
                      <a:cubicBezTo>
                        <a:pt x="33" y="32"/>
                        <a:pt x="33" y="32"/>
                        <a:pt x="32" y="32"/>
                      </a:cubicBezTo>
                      <a:cubicBezTo>
                        <a:pt x="32" y="31"/>
                        <a:pt x="32" y="30"/>
                        <a:pt x="32" y="30"/>
                      </a:cubicBezTo>
                      <a:cubicBezTo>
                        <a:pt x="30" y="30"/>
                        <a:pt x="29" y="30"/>
                        <a:pt x="27" y="30"/>
                      </a:cubicBezTo>
                      <a:cubicBezTo>
                        <a:pt x="27" y="31"/>
                        <a:pt x="27" y="32"/>
                        <a:pt x="27" y="32"/>
                      </a:cubicBezTo>
                      <a:cubicBezTo>
                        <a:pt x="26" y="32"/>
                        <a:pt x="24" y="32"/>
                        <a:pt x="23" y="32"/>
                      </a:cubicBezTo>
                      <a:cubicBezTo>
                        <a:pt x="23" y="30"/>
                        <a:pt x="22" y="28"/>
                        <a:pt x="22" y="26"/>
                      </a:cubicBezTo>
                      <a:cubicBezTo>
                        <a:pt x="22" y="26"/>
                        <a:pt x="21" y="26"/>
                        <a:pt x="21" y="26"/>
                      </a:cubicBezTo>
                      <a:cubicBezTo>
                        <a:pt x="20" y="25"/>
                        <a:pt x="21" y="26"/>
                        <a:pt x="20" y="25"/>
                      </a:cubicBezTo>
                      <a:cubicBezTo>
                        <a:pt x="20" y="25"/>
                        <a:pt x="20" y="26"/>
                        <a:pt x="20" y="26"/>
                      </a:cubicBezTo>
                      <a:cubicBezTo>
                        <a:pt x="20" y="26"/>
                        <a:pt x="20" y="26"/>
                        <a:pt x="19" y="26"/>
                      </a:cubicBezTo>
                      <a:cubicBezTo>
                        <a:pt x="19" y="25"/>
                        <a:pt x="19" y="24"/>
                        <a:pt x="19" y="22"/>
                      </a:cubicBezTo>
                      <a:cubicBezTo>
                        <a:pt x="20" y="22"/>
                        <a:pt x="21" y="22"/>
                        <a:pt x="21" y="22"/>
                      </a:cubicBezTo>
                      <a:cubicBezTo>
                        <a:pt x="21" y="21"/>
                        <a:pt x="21" y="19"/>
                        <a:pt x="21" y="17"/>
                      </a:cubicBezTo>
                      <a:cubicBezTo>
                        <a:pt x="20" y="17"/>
                        <a:pt x="18" y="18"/>
                        <a:pt x="17" y="18"/>
                      </a:cubicBezTo>
                      <a:cubicBezTo>
                        <a:pt x="16" y="15"/>
                        <a:pt x="15" y="16"/>
                        <a:pt x="15" y="13"/>
                      </a:cubicBezTo>
                      <a:cubicBezTo>
                        <a:pt x="14" y="13"/>
                        <a:pt x="13" y="13"/>
                        <a:pt x="12" y="13"/>
                      </a:cubicBezTo>
                      <a:cubicBezTo>
                        <a:pt x="12" y="13"/>
                        <a:pt x="12" y="13"/>
                        <a:pt x="12" y="12"/>
                      </a:cubicBezTo>
                      <a:cubicBezTo>
                        <a:pt x="10" y="12"/>
                        <a:pt x="11" y="13"/>
                        <a:pt x="10" y="13"/>
                      </a:cubicBezTo>
                      <a:cubicBezTo>
                        <a:pt x="8" y="13"/>
                        <a:pt x="7" y="10"/>
                        <a:pt x="7" y="8"/>
                      </a:cubicBezTo>
                      <a:cubicBezTo>
                        <a:pt x="2" y="7"/>
                        <a:pt x="0" y="7"/>
                        <a:pt x="0" y="2"/>
                      </a:cubicBezTo>
                      <a:cubicBezTo>
                        <a:pt x="2" y="2"/>
                        <a:pt x="4" y="2"/>
                        <a:pt x="6" y="2"/>
                      </a:cubicBezTo>
                      <a:cubicBezTo>
                        <a:pt x="6" y="4"/>
                        <a:pt x="8" y="5"/>
                        <a:pt x="8" y="8"/>
                      </a:cubicBezTo>
                      <a:cubicBezTo>
                        <a:pt x="9" y="8"/>
                        <a:pt x="10" y="8"/>
                        <a:pt x="10" y="8"/>
                      </a:cubicBezTo>
                      <a:cubicBezTo>
                        <a:pt x="10" y="7"/>
                        <a:pt x="10" y="7"/>
                        <a:pt x="10" y="6"/>
                      </a:cubicBezTo>
                      <a:cubicBezTo>
                        <a:pt x="14" y="8"/>
                        <a:pt x="12" y="8"/>
                        <a:pt x="17" y="7"/>
                      </a:cubicBezTo>
                      <a:cubicBezTo>
                        <a:pt x="17" y="6"/>
                        <a:pt x="17" y="6"/>
                        <a:pt x="17" y="5"/>
                      </a:cubicBezTo>
                      <a:cubicBezTo>
                        <a:pt x="17" y="5"/>
                        <a:pt x="18" y="5"/>
                        <a:pt x="19" y="5"/>
                      </a:cubicBezTo>
                      <a:cubicBezTo>
                        <a:pt x="20" y="6"/>
                        <a:pt x="20" y="8"/>
                        <a:pt x="20" y="9"/>
                      </a:cubicBezTo>
                      <a:cubicBezTo>
                        <a:pt x="21" y="9"/>
                        <a:pt x="23" y="9"/>
                        <a:pt x="24" y="9"/>
                      </a:cubicBezTo>
                      <a:cubicBezTo>
                        <a:pt x="24" y="9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5" y="8"/>
                      </a:cubicBezTo>
                      <a:cubicBezTo>
                        <a:pt x="25" y="7"/>
                        <a:pt x="25" y="6"/>
                        <a:pt x="25" y="4"/>
                      </a:cubicBezTo>
                      <a:cubicBezTo>
                        <a:pt x="25" y="4"/>
                        <a:pt x="25" y="4"/>
                        <a:pt x="26" y="4"/>
                      </a:cubicBezTo>
                      <a:cubicBezTo>
                        <a:pt x="26" y="5"/>
                        <a:pt x="26" y="6"/>
                        <a:pt x="27" y="5"/>
                      </a:cubicBezTo>
                      <a:cubicBezTo>
                        <a:pt x="27" y="5"/>
                        <a:pt x="27" y="5"/>
                        <a:pt x="27" y="4"/>
                      </a:cubicBezTo>
                      <a:cubicBezTo>
                        <a:pt x="29" y="3"/>
                        <a:pt x="29" y="2"/>
                        <a:pt x="2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" name="Freeform 24"/>
                <p:cNvSpPr/>
                <p:nvPr/>
              </p:nvSpPr>
              <p:spPr bwMode="auto">
                <a:xfrm>
                  <a:off x="10292252" y="4150174"/>
                  <a:ext cx="385763" cy="535781"/>
                </a:xfrm>
                <a:custGeom>
                  <a:avLst/>
                  <a:gdLst/>
                  <a:ahLst/>
                  <a:cxnLst>
                    <a:cxn ang="0">
                      <a:pos x="25" y="7"/>
                    </a:cxn>
                    <a:cxn ang="0">
                      <a:pos x="30" y="8"/>
                    </a:cxn>
                    <a:cxn ang="0">
                      <a:pos x="32" y="13"/>
                    </a:cxn>
                    <a:cxn ang="0">
                      <a:pos x="37" y="16"/>
                    </a:cxn>
                    <a:cxn ang="0">
                      <a:pos x="35" y="22"/>
                    </a:cxn>
                    <a:cxn ang="0">
                      <a:pos x="39" y="27"/>
                    </a:cxn>
                    <a:cxn ang="0">
                      <a:pos x="44" y="27"/>
                    </a:cxn>
                    <a:cxn ang="0">
                      <a:pos x="42" y="30"/>
                    </a:cxn>
                    <a:cxn ang="0">
                      <a:pos x="44" y="35"/>
                    </a:cxn>
                    <a:cxn ang="0">
                      <a:pos x="40" y="40"/>
                    </a:cxn>
                    <a:cxn ang="0">
                      <a:pos x="44" y="47"/>
                    </a:cxn>
                    <a:cxn ang="0">
                      <a:pos x="44" y="50"/>
                    </a:cxn>
                    <a:cxn ang="0">
                      <a:pos x="52" y="51"/>
                    </a:cxn>
                    <a:cxn ang="0">
                      <a:pos x="52" y="57"/>
                    </a:cxn>
                    <a:cxn ang="0">
                      <a:pos x="51" y="60"/>
                    </a:cxn>
                    <a:cxn ang="0">
                      <a:pos x="45" y="62"/>
                    </a:cxn>
                    <a:cxn ang="0">
                      <a:pos x="45" y="65"/>
                    </a:cxn>
                    <a:cxn ang="0">
                      <a:pos x="42" y="72"/>
                    </a:cxn>
                    <a:cxn ang="0">
                      <a:pos x="39" y="75"/>
                    </a:cxn>
                    <a:cxn ang="0">
                      <a:pos x="35" y="73"/>
                    </a:cxn>
                    <a:cxn ang="0">
                      <a:pos x="31" y="73"/>
                    </a:cxn>
                    <a:cxn ang="0">
                      <a:pos x="25" y="68"/>
                    </a:cxn>
                    <a:cxn ang="0">
                      <a:pos x="20" y="73"/>
                    </a:cxn>
                    <a:cxn ang="0">
                      <a:pos x="23" y="67"/>
                    </a:cxn>
                    <a:cxn ang="0">
                      <a:pos x="14" y="69"/>
                    </a:cxn>
                    <a:cxn ang="0">
                      <a:pos x="11" y="63"/>
                    </a:cxn>
                    <a:cxn ang="0">
                      <a:pos x="11" y="59"/>
                    </a:cxn>
                    <a:cxn ang="0">
                      <a:pos x="11" y="56"/>
                    </a:cxn>
                    <a:cxn ang="0">
                      <a:pos x="11" y="51"/>
                    </a:cxn>
                    <a:cxn ang="0">
                      <a:pos x="5" y="48"/>
                    </a:cxn>
                    <a:cxn ang="0">
                      <a:pos x="6" y="45"/>
                    </a:cxn>
                    <a:cxn ang="0">
                      <a:pos x="12" y="42"/>
                    </a:cxn>
                    <a:cxn ang="0">
                      <a:pos x="10" y="29"/>
                    </a:cxn>
                    <a:cxn ang="0">
                      <a:pos x="3" y="25"/>
                    </a:cxn>
                    <a:cxn ang="0">
                      <a:pos x="4" y="22"/>
                    </a:cxn>
                    <a:cxn ang="0">
                      <a:pos x="8" y="15"/>
                    </a:cxn>
                    <a:cxn ang="0">
                      <a:pos x="13" y="13"/>
                    </a:cxn>
                    <a:cxn ang="0">
                      <a:pos x="19" y="4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54" h="75">
                      <a:moveTo>
                        <a:pt x="23" y="3"/>
                      </a:moveTo>
                      <a:cubicBezTo>
                        <a:pt x="23" y="5"/>
                        <a:pt x="24" y="6"/>
                        <a:pt x="25" y="7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7" y="8"/>
                        <a:pt x="28" y="8"/>
                        <a:pt x="30" y="8"/>
                      </a:cubicBezTo>
                      <a:cubicBezTo>
                        <a:pt x="30" y="8"/>
                        <a:pt x="30" y="9"/>
                        <a:pt x="32" y="9"/>
                      </a:cubicBezTo>
                      <a:cubicBezTo>
                        <a:pt x="32" y="10"/>
                        <a:pt x="32" y="12"/>
                        <a:pt x="32" y="13"/>
                      </a:cubicBezTo>
                      <a:cubicBezTo>
                        <a:pt x="34" y="13"/>
                        <a:pt x="35" y="13"/>
                        <a:pt x="37" y="13"/>
                      </a:cubicBezTo>
                      <a:cubicBezTo>
                        <a:pt x="37" y="14"/>
                        <a:pt x="37" y="15"/>
                        <a:pt x="37" y="16"/>
                      </a:cubicBezTo>
                      <a:cubicBezTo>
                        <a:pt x="37" y="16"/>
                        <a:pt x="36" y="16"/>
                        <a:pt x="35" y="16"/>
                      </a:cubicBezTo>
                      <a:cubicBezTo>
                        <a:pt x="35" y="19"/>
                        <a:pt x="35" y="18"/>
                        <a:pt x="35" y="22"/>
                      </a:cubicBezTo>
                      <a:cubicBezTo>
                        <a:pt x="36" y="22"/>
                        <a:pt x="37" y="21"/>
                        <a:pt x="38" y="21"/>
                      </a:cubicBezTo>
                      <a:cubicBezTo>
                        <a:pt x="38" y="24"/>
                        <a:pt x="38" y="26"/>
                        <a:pt x="39" y="27"/>
                      </a:cubicBezTo>
                      <a:cubicBezTo>
                        <a:pt x="40" y="28"/>
                        <a:pt x="41" y="28"/>
                        <a:pt x="42" y="28"/>
                      </a:cubicBezTo>
                      <a:cubicBezTo>
                        <a:pt x="42" y="28"/>
                        <a:pt x="42" y="27"/>
                        <a:pt x="44" y="27"/>
                      </a:cubicBezTo>
                      <a:cubicBezTo>
                        <a:pt x="44" y="28"/>
                        <a:pt x="44" y="28"/>
                        <a:pt x="44" y="28"/>
                      </a:cubicBezTo>
                      <a:cubicBezTo>
                        <a:pt x="43" y="29"/>
                        <a:pt x="42" y="29"/>
                        <a:pt x="42" y="30"/>
                      </a:cubicBezTo>
                      <a:cubicBezTo>
                        <a:pt x="42" y="30"/>
                        <a:pt x="43" y="31"/>
                        <a:pt x="44" y="31"/>
                      </a:cubicBezTo>
                      <a:cubicBezTo>
                        <a:pt x="44" y="32"/>
                        <a:pt x="44" y="33"/>
                        <a:pt x="44" y="35"/>
                      </a:cubicBezTo>
                      <a:cubicBezTo>
                        <a:pt x="43" y="35"/>
                        <a:pt x="42" y="35"/>
                        <a:pt x="41" y="35"/>
                      </a:cubicBezTo>
                      <a:cubicBezTo>
                        <a:pt x="41" y="36"/>
                        <a:pt x="40" y="38"/>
                        <a:pt x="40" y="40"/>
                      </a:cubicBezTo>
                      <a:cubicBezTo>
                        <a:pt x="42" y="42"/>
                        <a:pt x="41" y="43"/>
                        <a:pt x="45" y="44"/>
                      </a:cubicBezTo>
                      <a:cubicBezTo>
                        <a:pt x="45" y="46"/>
                        <a:pt x="45" y="46"/>
                        <a:pt x="44" y="47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8"/>
                        <a:pt x="44" y="49"/>
                        <a:pt x="44" y="50"/>
                      </a:cubicBezTo>
                      <a:cubicBezTo>
                        <a:pt x="47" y="50"/>
                        <a:pt x="49" y="49"/>
                        <a:pt x="52" y="49"/>
                      </a:cubicBezTo>
                      <a:cubicBezTo>
                        <a:pt x="52" y="50"/>
                        <a:pt x="52" y="50"/>
                        <a:pt x="52" y="51"/>
                      </a:cubicBezTo>
                      <a:cubicBezTo>
                        <a:pt x="53" y="51"/>
                        <a:pt x="54" y="51"/>
                        <a:pt x="54" y="51"/>
                      </a:cubicBezTo>
                      <a:cubicBezTo>
                        <a:pt x="54" y="54"/>
                        <a:pt x="53" y="55"/>
                        <a:pt x="52" y="57"/>
                      </a:cubicBezTo>
                      <a:cubicBezTo>
                        <a:pt x="51" y="58"/>
                        <a:pt x="50" y="58"/>
                        <a:pt x="50" y="58"/>
                      </a:cubicBezTo>
                      <a:cubicBezTo>
                        <a:pt x="49" y="60"/>
                        <a:pt x="51" y="60"/>
                        <a:pt x="51" y="60"/>
                      </a:cubicBezTo>
                      <a:cubicBezTo>
                        <a:pt x="50" y="61"/>
                        <a:pt x="50" y="62"/>
                        <a:pt x="50" y="63"/>
                      </a:cubicBezTo>
                      <a:cubicBezTo>
                        <a:pt x="48" y="62"/>
                        <a:pt x="48" y="62"/>
                        <a:pt x="45" y="62"/>
                      </a:cubicBezTo>
                      <a:cubicBezTo>
                        <a:pt x="46" y="63"/>
                        <a:pt x="46" y="64"/>
                        <a:pt x="46" y="65"/>
                      </a:cubicBezTo>
                      <a:cubicBezTo>
                        <a:pt x="46" y="65"/>
                        <a:pt x="46" y="65"/>
                        <a:pt x="45" y="65"/>
                      </a:cubicBezTo>
                      <a:cubicBezTo>
                        <a:pt x="45" y="67"/>
                        <a:pt x="45" y="69"/>
                        <a:pt x="44" y="71"/>
                      </a:cubicBezTo>
                      <a:cubicBezTo>
                        <a:pt x="44" y="71"/>
                        <a:pt x="43" y="71"/>
                        <a:pt x="42" y="72"/>
                      </a:cubicBezTo>
                      <a:cubicBezTo>
                        <a:pt x="41" y="74"/>
                        <a:pt x="41" y="74"/>
                        <a:pt x="39" y="74"/>
                      </a:cubicBezTo>
                      <a:cubicBezTo>
                        <a:pt x="39" y="75"/>
                        <a:pt x="39" y="75"/>
                        <a:pt x="39" y="75"/>
                      </a:cubicBezTo>
                      <a:cubicBezTo>
                        <a:pt x="37" y="75"/>
                        <a:pt x="37" y="73"/>
                        <a:pt x="36" y="73"/>
                      </a:cubicBezTo>
                      <a:cubicBezTo>
                        <a:pt x="36" y="73"/>
                        <a:pt x="36" y="73"/>
                        <a:pt x="35" y="73"/>
                      </a:cubicBezTo>
                      <a:cubicBezTo>
                        <a:pt x="35" y="73"/>
                        <a:pt x="35" y="73"/>
                        <a:pt x="35" y="74"/>
                      </a:cubicBezTo>
                      <a:cubicBezTo>
                        <a:pt x="34" y="73"/>
                        <a:pt x="32" y="73"/>
                        <a:pt x="31" y="73"/>
                      </a:cubicBezTo>
                      <a:cubicBezTo>
                        <a:pt x="30" y="71"/>
                        <a:pt x="30" y="71"/>
                        <a:pt x="29" y="69"/>
                      </a:cubicBezTo>
                      <a:cubicBezTo>
                        <a:pt x="28" y="69"/>
                        <a:pt x="26" y="68"/>
                        <a:pt x="25" y="68"/>
                      </a:cubicBezTo>
                      <a:cubicBezTo>
                        <a:pt x="25" y="69"/>
                        <a:pt x="25" y="71"/>
                        <a:pt x="25" y="72"/>
                      </a:cubicBezTo>
                      <a:cubicBezTo>
                        <a:pt x="23" y="72"/>
                        <a:pt x="21" y="72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2" y="71"/>
                        <a:pt x="22" y="70"/>
                        <a:pt x="23" y="67"/>
                      </a:cubicBezTo>
                      <a:cubicBezTo>
                        <a:pt x="21" y="66"/>
                        <a:pt x="21" y="66"/>
                        <a:pt x="19" y="65"/>
                      </a:cubicBezTo>
                      <a:cubicBezTo>
                        <a:pt x="18" y="68"/>
                        <a:pt x="18" y="69"/>
                        <a:pt x="14" y="69"/>
                      </a:cubicBezTo>
                      <a:cubicBezTo>
                        <a:pt x="14" y="66"/>
                        <a:pt x="13" y="65"/>
                        <a:pt x="13" y="63"/>
                      </a:cubicBezTo>
                      <a:cubicBezTo>
                        <a:pt x="12" y="63"/>
                        <a:pt x="12" y="63"/>
                        <a:pt x="11" y="63"/>
                      </a:cubicBezTo>
                      <a:cubicBezTo>
                        <a:pt x="11" y="62"/>
                        <a:pt x="12" y="61"/>
                        <a:pt x="12" y="59"/>
                      </a:cubicBezTo>
                      <a:cubicBezTo>
                        <a:pt x="12" y="59"/>
                        <a:pt x="11" y="59"/>
                        <a:pt x="11" y="59"/>
                      </a:cubicBezTo>
                      <a:cubicBezTo>
                        <a:pt x="11" y="58"/>
                        <a:pt x="10" y="57"/>
                        <a:pt x="10" y="56"/>
                      </a:cubicBezTo>
                      <a:cubicBezTo>
                        <a:pt x="10" y="56"/>
                        <a:pt x="11" y="56"/>
                        <a:pt x="11" y="56"/>
                      </a:cubicBezTo>
                      <a:cubicBezTo>
                        <a:pt x="12" y="53"/>
                        <a:pt x="12" y="55"/>
                        <a:pt x="14" y="53"/>
                      </a:cubicBezTo>
                      <a:cubicBezTo>
                        <a:pt x="13" y="52"/>
                        <a:pt x="12" y="52"/>
                        <a:pt x="11" y="51"/>
                      </a:cubicBezTo>
                      <a:cubicBezTo>
                        <a:pt x="11" y="51"/>
                        <a:pt x="11" y="50"/>
                        <a:pt x="11" y="50"/>
                      </a:cubicBezTo>
                      <a:cubicBezTo>
                        <a:pt x="9" y="49"/>
                        <a:pt x="7" y="49"/>
                        <a:pt x="5" y="48"/>
                      </a:cubicBezTo>
                      <a:cubicBezTo>
                        <a:pt x="5" y="47"/>
                        <a:pt x="5" y="46"/>
                        <a:pt x="5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6" y="45"/>
                        <a:pt x="6" y="44"/>
                        <a:pt x="6" y="43"/>
                      </a:cubicBezTo>
                      <a:cubicBezTo>
                        <a:pt x="8" y="42"/>
                        <a:pt x="10" y="42"/>
                        <a:pt x="12" y="42"/>
                      </a:cubicBezTo>
                      <a:cubicBezTo>
                        <a:pt x="12" y="37"/>
                        <a:pt x="11" y="31"/>
                        <a:pt x="12" y="29"/>
                      </a:cubicBezTo>
                      <a:cubicBezTo>
                        <a:pt x="11" y="29"/>
                        <a:pt x="11" y="29"/>
                        <a:pt x="10" y="29"/>
                      </a:cubicBezTo>
                      <a:cubicBezTo>
                        <a:pt x="7" y="32"/>
                        <a:pt x="7" y="30"/>
                        <a:pt x="3" y="29"/>
                      </a:cubicBezTo>
                      <a:cubicBezTo>
                        <a:pt x="3" y="28"/>
                        <a:pt x="3" y="26"/>
                        <a:pt x="3" y="25"/>
                      </a:cubicBezTo>
                      <a:cubicBezTo>
                        <a:pt x="0" y="24"/>
                        <a:pt x="1" y="24"/>
                        <a:pt x="0" y="22"/>
                      </a:cubicBezTo>
                      <a:cubicBezTo>
                        <a:pt x="1" y="22"/>
                        <a:pt x="2" y="22"/>
                        <a:pt x="4" y="22"/>
                      </a:cubicBezTo>
                      <a:cubicBezTo>
                        <a:pt x="4" y="20"/>
                        <a:pt x="5" y="19"/>
                        <a:pt x="5" y="16"/>
                      </a:cubicBezTo>
                      <a:cubicBezTo>
                        <a:pt x="6" y="15"/>
                        <a:pt x="7" y="15"/>
                        <a:pt x="8" y="15"/>
                      </a:cubicBezTo>
                      <a:cubicBezTo>
                        <a:pt x="8" y="11"/>
                        <a:pt x="7" y="10"/>
                        <a:pt x="8" y="7"/>
                      </a:cubicBezTo>
                      <a:cubicBezTo>
                        <a:pt x="10" y="9"/>
                        <a:pt x="12" y="10"/>
                        <a:pt x="13" y="13"/>
                      </a:cubicBezTo>
                      <a:cubicBezTo>
                        <a:pt x="18" y="13"/>
                        <a:pt x="16" y="11"/>
                        <a:pt x="20" y="10"/>
                      </a:cubicBezTo>
                      <a:cubicBezTo>
                        <a:pt x="20" y="8"/>
                        <a:pt x="19" y="6"/>
                        <a:pt x="19" y="4"/>
                      </a:cubicBezTo>
                      <a:cubicBezTo>
                        <a:pt x="18" y="3"/>
                        <a:pt x="16" y="3"/>
                        <a:pt x="15" y="3"/>
                      </a:cubicBezTo>
                      <a:cubicBezTo>
                        <a:pt x="15" y="2"/>
                        <a:pt x="15" y="1"/>
                        <a:pt x="15" y="0"/>
                      </a:cubicBezTo>
                      <a:cubicBezTo>
                        <a:pt x="18" y="1"/>
                        <a:pt x="20" y="2"/>
                        <a:pt x="23" y="3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" name="Freeform 25"/>
                <p:cNvSpPr/>
                <p:nvPr/>
              </p:nvSpPr>
              <p:spPr bwMode="auto">
                <a:xfrm>
                  <a:off x="8799209" y="4185892"/>
                  <a:ext cx="1078706" cy="850106"/>
                </a:xfrm>
                <a:custGeom>
                  <a:avLst/>
                  <a:gdLst/>
                  <a:ahLst/>
                  <a:cxnLst>
                    <a:cxn ang="0">
                      <a:pos x="79" y="9"/>
                    </a:cxn>
                    <a:cxn ang="0">
                      <a:pos x="82" y="18"/>
                    </a:cxn>
                    <a:cxn ang="0">
                      <a:pos x="85" y="22"/>
                    </a:cxn>
                    <a:cxn ang="0">
                      <a:pos x="98" y="23"/>
                    </a:cxn>
                    <a:cxn ang="0">
                      <a:pos x="114" y="23"/>
                    </a:cxn>
                    <a:cxn ang="0">
                      <a:pos x="118" y="26"/>
                    </a:cxn>
                    <a:cxn ang="0">
                      <a:pos x="123" y="30"/>
                    </a:cxn>
                    <a:cxn ang="0">
                      <a:pos x="131" y="30"/>
                    </a:cxn>
                    <a:cxn ang="0">
                      <a:pos x="146" y="38"/>
                    </a:cxn>
                    <a:cxn ang="0">
                      <a:pos x="144" y="51"/>
                    </a:cxn>
                    <a:cxn ang="0">
                      <a:pos x="133" y="53"/>
                    </a:cxn>
                    <a:cxn ang="0">
                      <a:pos x="130" y="66"/>
                    </a:cxn>
                    <a:cxn ang="0">
                      <a:pos x="134" y="68"/>
                    </a:cxn>
                    <a:cxn ang="0">
                      <a:pos x="138" y="75"/>
                    </a:cxn>
                    <a:cxn ang="0">
                      <a:pos x="140" y="84"/>
                    </a:cxn>
                    <a:cxn ang="0">
                      <a:pos x="133" y="84"/>
                    </a:cxn>
                    <a:cxn ang="0">
                      <a:pos x="129" y="75"/>
                    </a:cxn>
                    <a:cxn ang="0">
                      <a:pos x="124" y="74"/>
                    </a:cxn>
                    <a:cxn ang="0">
                      <a:pos x="118" y="78"/>
                    </a:cxn>
                    <a:cxn ang="0">
                      <a:pos x="110" y="82"/>
                    </a:cxn>
                    <a:cxn ang="0">
                      <a:pos x="108" y="82"/>
                    </a:cxn>
                    <a:cxn ang="0">
                      <a:pos x="98" y="82"/>
                    </a:cxn>
                    <a:cxn ang="0">
                      <a:pos x="104" y="90"/>
                    </a:cxn>
                    <a:cxn ang="0">
                      <a:pos x="94" y="92"/>
                    </a:cxn>
                    <a:cxn ang="0">
                      <a:pos x="89" y="93"/>
                    </a:cxn>
                    <a:cxn ang="0">
                      <a:pos x="83" y="88"/>
                    </a:cxn>
                    <a:cxn ang="0">
                      <a:pos x="83" y="82"/>
                    </a:cxn>
                    <a:cxn ang="0">
                      <a:pos x="80" y="82"/>
                    </a:cxn>
                    <a:cxn ang="0">
                      <a:pos x="72" y="88"/>
                    </a:cxn>
                    <a:cxn ang="0">
                      <a:pos x="69" y="96"/>
                    </a:cxn>
                    <a:cxn ang="0">
                      <a:pos x="65" y="104"/>
                    </a:cxn>
                    <a:cxn ang="0">
                      <a:pos x="66" y="110"/>
                    </a:cxn>
                    <a:cxn ang="0">
                      <a:pos x="60" y="117"/>
                    </a:cxn>
                    <a:cxn ang="0">
                      <a:pos x="48" y="113"/>
                    </a:cxn>
                    <a:cxn ang="0">
                      <a:pos x="44" y="106"/>
                    </a:cxn>
                    <a:cxn ang="0">
                      <a:pos x="41" y="99"/>
                    </a:cxn>
                    <a:cxn ang="0">
                      <a:pos x="37" y="92"/>
                    </a:cxn>
                    <a:cxn ang="0">
                      <a:pos x="31" y="89"/>
                    </a:cxn>
                    <a:cxn ang="0">
                      <a:pos x="30" y="83"/>
                    </a:cxn>
                    <a:cxn ang="0">
                      <a:pos x="26" y="79"/>
                    </a:cxn>
                    <a:cxn ang="0">
                      <a:pos x="21" y="87"/>
                    </a:cxn>
                    <a:cxn ang="0">
                      <a:pos x="19" y="60"/>
                    </a:cxn>
                    <a:cxn ang="0">
                      <a:pos x="12" y="37"/>
                    </a:cxn>
                    <a:cxn ang="0">
                      <a:pos x="0" y="22"/>
                    </a:cxn>
                    <a:cxn ang="0">
                      <a:pos x="4" y="13"/>
                    </a:cxn>
                    <a:cxn ang="0">
                      <a:pos x="0" y="9"/>
                    </a:cxn>
                    <a:cxn ang="0">
                      <a:pos x="3" y="6"/>
                    </a:cxn>
                    <a:cxn ang="0">
                      <a:pos x="16" y="16"/>
                    </a:cxn>
                    <a:cxn ang="0">
                      <a:pos x="30" y="21"/>
                    </a:cxn>
                    <a:cxn ang="0">
                      <a:pos x="31" y="23"/>
                    </a:cxn>
                    <a:cxn ang="0">
                      <a:pos x="36" y="28"/>
                    </a:cxn>
                    <a:cxn ang="0">
                      <a:pos x="40" y="24"/>
                    </a:cxn>
                    <a:cxn ang="0">
                      <a:pos x="49" y="16"/>
                    </a:cxn>
                    <a:cxn ang="0">
                      <a:pos x="57" y="16"/>
                    </a:cxn>
                    <a:cxn ang="0">
                      <a:pos x="60" y="12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151" h="119">
                      <a:moveTo>
                        <a:pt x="68" y="7"/>
                      </a:moveTo>
                      <a:cubicBezTo>
                        <a:pt x="69" y="7"/>
                        <a:pt x="70" y="8"/>
                        <a:pt x="71" y="8"/>
                      </a:cubicBezTo>
                      <a:cubicBezTo>
                        <a:pt x="71" y="8"/>
                        <a:pt x="71" y="8"/>
                        <a:pt x="71" y="9"/>
                      </a:cubicBezTo>
                      <a:cubicBezTo>
                        <a:pt x="74" y="9"/>
                        <a:pt x="77" y="9"/>
                        <a:pt x="79" y="9"/>
                      </a:cubicBezTo>
                      <a:cubicBezTo>
                        <a:pt x="80" y="11"/>
                        <a:pt x="80" y="12"/>
                        <a:pt x="80" y="13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1" y="15"/>
                        <a:pt x="81" y="16"/>
                        <a:pt x="81" y="18"/>
                      </a:cubicBezTo>
                      <a:cubicBezTo>
                        <a:pt x="82" y="18"/>
                        <a:pt x="82" y="18"/>
                        <a:pt x="82" y="18"/>
                      </a:cubicBezTo>
                      <a:cubicBezTo>
                        <a:pt x="82" y="19"/>
                        <a:pt x="80" y="20"/>
                        <a:pt x="81" y="21"/>
                      </a:cubicBezTo>
                      <a:cubicBezTo>
                        <a:pt x="82" y="21"/>
                        <a:pt x="82" y="21"/>
                        <a:pt x="82" y="21"/>
                      </a:cubicBezTo>
                      <a:cubicBezTo>
                        <a:pt x="82" y="22"/>
                        <a:pt x="82" y="22"/>
                        <a:pt x="82" y="22"/>
                      </a:cubicBezTo>
                      <a:cubicBezTo>
                        <a:pt x="83" y="22"/>
                        <a:pt x="84" y="22"/>
                        <a:pt x="85" y="22"/>
                      </a:cubicBezTo>
                      <a:cubicBezTo>
                        <a:pt x="85" y="23"/>
                        <a:pt x="85" y="23"/>
                        <a:pt x="85" y="23"/>
                      </a:cubicBezTo>
                      <a:cubicBezTo>
                        <a:pt x="86" y="24"/>
                        <a:pt x="86" y="24"/>
                        <a:pt x="89" y="24"/>
                      </a:cubicBezTo>
                      <a:cubicBezTo>
                        <a:pt x="90" y="25"/>
                        <a:pt x="93" y="22"/>
                        <a:pt x="97" y="22"/>
                      </a:cubicBezTo>
                      <a:cubicBezTo>
                        <a:pt x="97" y="22"/>
                        <a:pt x="97" y="24"/>
                        <a:pt x="98" y="23"/>
                      </a:cubicBezTo>
                      <a:cubicBezTo>
                        <a:pt x="98" y="23"/>
                        <a:pt x="98" y="23"/>
                        <a:pt x="98" y="22"/>
                      </a:cubicBezTo>
                      <a:cubicBezTo>
                        <a:pt x="100" y="22"/>
                        <a:pt x="101" y="22"/>
                        <a:pt x="102" y="21"/>
                      </a:cubicBezTo>
                      <a:cubicBezTo>
                        <a:pt x="102" y="22"/>
                        <a:pt x="103" y="23"/>
                        <a:pt x="103" y="23"/>
                      </a:cubicBezTo>
                      <a:cubicBezTo>
                        <a:pt x="107" y="25"/>
                        <a:pt x="109" y="23"/>
                        <a:pt x="114" y="23"/>
                      </a:cubicBezTo>
                      <a:cubicBezTo>
                        <a:pt x="114" y="24"/>
                        <a:pt x="114" y="25"/>
                        <a:pt x="114" y="26"/>
                      </a:cubicBezTo>
                      <a:cubicBezTo>
                        <a:pt x="114" y="26"/>
                        <a:pt x="114" y="26"/>
                        <a:pt x="115" y="26"/>
                      </a:cubicBezTo>
                      <a:cubicBezTo>
                        <a:pt x="115" y="27"/>
                        <a:pt x="116" y="27"/>
                        <a:pt x="117" y="28"/>
                      </a:cubicBezTo>
                      <a:cubicBezTo>
                        <a:pt x="118" y="27"/>
                        <a:pt x="117" y="28"/>
                        <a:pt x="118" y="26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ubicBezTo>
                        <a:pt x="118" y="27"/>
                        <a:pt x="118" y="27"/>
                        <a:pt x="118" y="28"/>
                      </a:cubicBezTo>
                      <a:cubicBezTo>
                        <a:pt x="120" y="28"/>
                        <a:pt x="121" y="28"/>
                        <a:pt x="123" y="29"/>
                      </a:cubicBezTo>
                      <a:cubicBezTo>
                        <a:pt x="123" y="29"/>
                        <a:pt x="123" y="30"/>
                        <a:pt x="123" y="30"/>
                      </a:cubicBezTo>
                      <a:cubicBezTo>
                        <a:pt x="124" y="31"/>
                        <a:pt x="125" y="31"/>
                        <a:pt x="126" y="31"/>
                      </a:cubicBezTo>
                      <a:cubicBezTo>
                        <a:pt x="126" y="31"/>
                        <a:pt x="126" y="31"/>
                        <a:pt x="126" y="30"/>
                      </a:cubicBezTo>
                      <a:cubicBezTo>
                        <a:pt x="127" y="30"/>
                        <a:pt x="129" y="30"/>
                        <a:pt x="131" y="30"/>
                      </a:cubicBezTo>
                      <a:cubicBezTo>
                        <a:pt x="131" y="30"/>
                        <a:pt x="131" y="30"/>
                        <a:pt x="131" y="30"/>
                      </a:cubicBezTo>
                      <a:cubicBezTo>
                        <a:pt x="132" y="31"/>
                        <a:pt x="133" y="31"/>
                        <a:pt x="134" y="31"/>
                      </a:cubicBezTo>
                      <a:cubicBezTo>
                        <a:pt x="134" y="32"/>
                        <a:pt x="134" y="32"/>
                        <a:pt x="134" y="32"/>
                      </a:cubicBezTo>
                      <a:cubicBezTo>
                        <a:pt x="137" y="34"/>
                        <a:pt x="139" y="33"/>
                        <a:pt x="140" y="38"/>
                      </a:cubicBezTo>
                      <a:cubicBezTo>
                        <a:pt x="142" y="38"/>
                        <a:pt x="144" y="38"/>
                        <a:pt x="146" y="38"/>
                      </a:cubicBezTo>
                      <a:cubicBezTo>
                        <a:pt x="146" y="39"/>
                        <a:pt x="146" y="40"/>
                        <a:pt x="146" y="40"/>
                      </a:cubicBezTo>
                      <a:cubicBezTo>
                        <a:pt x="149" y="41"/>
                        <a:pt x="148" y="42"/>
                        <a:pt x="151" y="42"/>
                      </a:cubicBezTo>
                      <a:cubicBezTo>
                        <a:pt x="151" y="46"/>
                        <a:pt x="150" y="46"/>
                        <a:pt x="151" y="49"/>
                      </a:cubicBezTo>
                      <a:cubicBezTo>
                        <a:pt x="147" y="49"/>
                        <a:pt x="146" y="50"/>
                        <a:pt x="144" y="51"/>
                      </a:cubicBezTo>
                      <a:cubicBezTo>
                        <a:pt x="143" y="52"/>
                        <a:pt x="143" y="53"/>
                        <a:pt x="143" y="53"/>
                      </a:cubicBezTo>
                      <a:cubicBezTo>
                        <a:pt x="141" y="53"/>
                        <a:pt x="139" y="53"/>
                        <a:pt x="137" y="52"/>
                      </a:cubicBezTo>
                      <a:cubicBezTo>
                        <a:pt x="136" y="53"/>
                        <a:pt x="136" y="53"/>
                        <a:pt x="136" y="54"/>
                      </a:cubicBezTo>
                      <a:cubicBezTo>
                        <a:pt x="135" y="54"/>
                        <a:pt x="134" y="53"/>
                        <a:pt x="133" y="53"/>
                      </a:cubicBezTo>
                      <a:cubicBezTo>
                        <a:pt x="133" y="53"/>
                        <a:pt x="133" y="54"/>
                        <a:pt x="133" y="54"/>
                      </a:cubicBezTo>
                      <a:cubicBezTo>
                        <a:pt x="132" y="54"/>
                        <a:pt x="132" y="54"/>
                        <a:pt x="131" y="54"/>
                      </a:cubicBezTo>
                      <a:cubicBezTo>
                        <a:pt x="131" y="55"/>
                        <a:pt x="130" y="56"/>
                        <a:pt x="130" y="58"/>
                      </a:cubicBezTo>
                      <a:cubicBezTo>
                        <a:pt x="135" y="61"/>
                        <a:pt x="128" y="62"/>
                        <a:pt x="130" y="66"/>
                      </a:cubicBezTo>
                      <a:cubicBezTo>
                        <a:pt x="130" y="66"/>
                        <a:pt x="130" y="66"/>
                        <a:pt x="130" y="67"/>
                      </a:cubicBezTo>
                      <a:cubicBezTo>
                        <a:pt x="131" y="67"/>
                        <a:pt x="133" y="67"/>
                        <a:pt x="133" y="66"/>
                      </a:cubicBezTo>
                      <a:cubicBezTo>
                        <a:pt x="133" y="66"/>
                        <a:pt x="134" y="66"/>
                        <a:pt x="134" y="66"/>
                      </a:cubicBezTo>
                      <a:cubicBezTo>
                        <a:pt x="134" y="66"/>
                        <a:pt x="134" y="67"/>
                        <a:pt x="134" y="68"/>
                      </a:cubicBezTo>
                      <a:cubicBezTo>
                        <a:pt x="134" y="68"/>
                        <a:pt x="135" y="68"/>
                        <a:pt x="136" y="69"/>
                      </a:cubicBezTo>
                      <a:cubicBezTo>
                        <a:pt x="136" y="70"/>
                        <a:pt x="136" y="72"/>
                        <a:pt x="137" y="73"/>
                      </a:cubicBezTo>
                      <a:cubicBezTo>
                        <a:pt x="137" y="73"/>
                        <a:pt x="138" y="72"/>
                        <a:pt x="138" y="72"/>
                      </a:cubicBezTo>
                      <a:cubicBezTo>
                        <a:pt x="138" y="73"/>
                        <a:pt x="138" y="74"/>
                        <a:pt x="138" y="75"/>
                      </a:cubicBezTo>
                      <a:cubicBezTo>
                        <a:pt x="139" y="75"/>
                        <a:pt x="140" y="76"/>
                        <a:pt x="140" y="76"/>
                      </a:cubicBezTo>
                      <a:cubicBezTo>
                        <a:pt x="140" y="78"/>
                        <a:pt x="140" y="80"/>
                        <a:pt x="140" y="82"/>
                      </a:cubicBezTo>
                      <a:cubicBezTo>
                        <a:pt x="140" y="82"/>
                        <a:pt x="140" y="82"/>
                        <a:pt x="139" y="82"/>
                      </a:cubicBezTo>
                      <a:cubicBezTo>
                        <a:pt x="140" y="83"/>
                        <a:pt x="140" y="83"/>
                        <a:pt x="140" y="84"/>
                      </a:cubicBezTo>
                      <a:cubicBezTo>
                        <a:pt x="140" y="84"/>
                        <a:pt x="140" y="84"/>
                        <a:pt x="139" y="84"/>
                      </a:cubicBezTo>
                      <a:cubicBezTo>
                        <a:pt x="139" y="85"/>
                        <a:pt x="138" y="86"/>
                        <a:pt x="138" y="89"/>
                      </a:cubicBezTo>
                      <a:cubicBezTo>
                        <a:pt x="134" y="87"/>
                        <a:pt x="137" y="88"/>
                        <a:pt x="136" y="85"/>
                      </a:cubicBezTo>
                      <a:cubicBezTo>
                        <a:pt x="135" y="85"/>
                        <a:pt x="134" y="84"/>
                        <a:pt x="133" y="84"/>
                      </a:cubicBezTo>
                      <a:cubicBezTo>
                        <a:pt x="133" y="83"/>
                        <a:pt x="133" y="84"/>
                        <a:pt x="134" y="83"/>
                      </a:cubicBezTo>
                      <a:cubicBezTo>
                        <a:pt x="134" y="82"/>
                        <a:pt x="133" y="82"/>
                        <a:pt x="133" y="81"/>
                      </a:cubicBezTo>
                      <a:cubicBezTo>
                        <a:pt x="132" y="82"/>
                        <a:pt x="131" y="82"/>
                        <a:pt x="130" y="82"/>
                      </a:cubicBezTo>
                      <a:cubicBezTo>
                        <a:pt x="130" y="79"/>
                        <a:pt x="130" y="77"/>
                        <a:pt x="129" y="75"/>
                      </a:cubicBezTo>
                      <a:cubicBezTo>
                        <a:pt x="129" y="75"/>
                        <a:pt x="129" y="75"/>
                        <a:pt x="128" y="75"/>
                      </a:cubicBezTo>
                      <a:cubicBezTo>
                        <a:pt x="128" y="75"/>
                        <a:pt x="128" y="76"/>
                        <a:pt x="128" y="76"/>
                      </a:cubicBezTo>
                      <a:cubicBezTo>
                        <a:pt x="127" y="76"/>
                        <a:pt x="125" y="76"/>
                        <a:pt x="124" y="76"/>
                      </a:cubicBezTo>
                      <a:cubicBezTo>
                        <a:pt x="124" y="75"/>
                        <a:pt x="124" y="75"/>
                        <a:pt x="124" y="74"/>
                      </a:cubicBezTo>
                      <a:cubicBezTo>
                        <a:pt x="122" y="74"/>
                        <a:pt x="121" y="73"/>
                        <a:pt x="119" y="73"/>
                      </a:cubicBezTo>
                      <a:cubicBezTo>
                        <a:pt x="119" y="73"/>
                        <a:pt x="119" y="74"/>
                        <a:pt x="119" y="74"/>
                      </a:cubicBezTo>
                      <a:cubicBezTo>
                        <a:pt x="118" y="75"/>
                        <a:pt x="117" y="75"/>
                        <a:pt x="118" y="78"/>
                      </a:cubicBezTo>
                      <a:cubicBezTo>
                        <a:pt x="118" y="78"/>
                        <a:pt x="118" y="78"/>
                        <a:pt x="118" y="78"/>
                      </a:cubicBezTo>
                      <a:cubicBezTo>
                        <a:pt x="118" y="78"/>
                        <a:pt x="118" y="79"/>
                        <a:pt x="118" y="79"/>
                      </a:cubicBezTo>
                      <a:cubicBezTo>
                        <a:pt x="114" y="78"/>
                        <a:pt x="114" y="79"/>
                        <a:pt x="111" y="79"/>
                      </a:cubicBezTo>
                      <a:cubicBezTo>
                        <a:pt x="111" y="80"/>
                        <a:pt x="111" y="81"/>
                        <a:pt x="111" y="82"/>
                      </a:cubicBezTo>
                      <a:cubicBezTo>
                        <a:pt x="111" y="82"/>
                        <a:pt x="111" y="82"/>
                        <a:pt x="110" y="82"/>
                      </a:cubicBezTo>
                      <a:cubicBezTo>
                        <a:pt x="109" y="81"/>
                        <a:pt x="108" y="79"/>
                        <a:pt x="107" y="79"/>
                      </a:cubicBezTo>
                      <a:cubicBezTo>
                        <a:pt x="107" y="79"/>
                        <a:pt x="107" y="80"/>
                        <a:pt x="107" y="81"/>
                      </a:cubicBezTo>
                      <a:cubicBezTo>
                        <a:pt x="107" y="81"/>
                        <a:pt x="107" y="81"/>
                        <a:pt x="108" y="81"/>
                      </a:cubicBezTo>
                      <a:cubicBezTo>
                        <a:pt x="108" y="82"/>
                        <a:pt x="108" y="82"/>
                        <a:pt x="108" y="82"/>
                      </a:cubicBezTo>
                      <a:cubicBezTo>
                        <a:pt x="107" y="82"/>
                        <a:pt x="107" y="82"/>
                        <a:pt x="107" y="82"/>
                      </a:cubicBezTo>
                      <a:cubicBezTo>
                        <a:pt x="107" y="82"/>
                        <a:pt x="107" y="83"/>
                        <a:pt x="107" y="83"/>
                      </a:cubicBezTo>
                      <a:cubicBezTo>
                        <a:pt x="106" y="83"/>
                        <a:pt x="105" y="83"/>
                        <a:pt x="104" y="83"/>
                      </a:cubicBezTo>
                      <a:cubicBezTo>
                        <a:pt x="102" y="79"/>
                        <a:pt x="101" y="81"/>
                        <a:pt x="98" y="82"/>
                      </a:cubicBezTo>
                      <a:cubicBezTo>
                        <a:pt x="97" y="84"/>
                        <a:pt x="97" y="86"/>
                        <a:pt x="97" y="88"/>
                      </a:cubicBezTo>
                      <a:cubicBezTo>
                        <a:pt x="98" y="88"/>
                        <a:pt x="98" y="88"/>
                        <a:pt x="99" y="89"/>
                      </a:cubicBezTo>
                      <a:cubicBezTo>
                        <a:pt x="99" y="89"/>
                        <a:pt x="99" y="90"/>
                        <a:pt x="99" y="90"/>
                      </a:cubicBezTo>
                      <a:cubicBezTo>
                        <a:pt x="101" y="90"/>
                        <a:pt x="102" y="90"/>
                        <a:pt x="104" y="90"/>
                      </a:cubicBezTo>
                      <a:cubicBezTo>
                        <a:pt x="104" y="92"/>
                        <a:pt x="105" y="93"/>
                        <a:pt x="105" y="95"/>
                      </a:cubicBezTo>
                      <a:cubicBezTo>
                        <a:pt x="100" y="95"/>
                        <a:pt x="97" y="97"/>
                        <a:pt x="94" y="94"/>
                      </a:cubicBezTo>
                      <a:cubicBezTo>
                        <a:pt x="94" y="94"/>
                        <a:pt x="93" y="94"/>
                        <a:pt x="93" y="94"/>
                      </a:cubicBezTo>
                      <a:cubicBezTo>
                        <a:pt x="93" y="93"/>
                        <a:pt x="94" y="93"/>
                        <a:pt x="94" y="92"/>
                      </a:cubicBezTo>
                      <a:cubicBezTo>
                        <a:pt x="94" y="92"/>
                        <a:pt x="93" y="92"/>
                        <a:pt x="93" y="92"/>
                      </a:cubicBezTo>
                      <a:cubicBezTo>
                        <a:pt x="92" y="91"/>
                        <a:pt x="92" y="90"/>
                        <a:pt x="91" y="89"/>
                      </a:cubicBezTo>
                      <a:cubicBezTo>
                        <a:pt x="90" y="90"/>
                        <a:pt x="89" y="90"/>
                        <a:pt x="89" y="90"/>
                      </a:cubicBezTo>
                      <a:cubicBezTo>
                        <a:pt x="89" y="91"/>
                        <a:pt x="89" y="92"/>
                        <a:pt x="89" y="93"/>
                      </a:cubicBezTo>
                      <a:cubicBezTo>
                        <a:pt x="87" y="93"/>
                        <a:pt x="85" y="93"/>
                        <a:pt x="84" y="93"/>
                      </a:cubicBezTo>
                      <a:cubicBezTo>
                        <a:pt x="83" y="92"/>
                        <a:pt x="84" y="93"/>
                        <a:pt x="83" y="92"/>
                      </a:cubicBezTo>
                      <a:cubicBezTo>
                        <a:pt x="83" y="91"/>
                        <a:pt x="84" y="89"/>
                        <a:pt x="84" y="88"/>
                      </a:cubicBezTo>
                      <a:cubicBezTo>
                        <a:pt x="84" y="88"/>
                        <a:pt x="83" y="88"/>
                        <a:pt x="83" y="88"/>
                      </a:cubicBezTo>
                      <a:cubicBezTo>
                        <a:pt x="82" y="87"/>
                        <a:pt x="83" y="87"/>
                        <a:pt x="81" y="87"/>
                      </a:cubicBezTo>
                      <a:cubicBezTo>
                        <a:pt x="81" y="86"/>
                        <a:pt x="81" y="85"/>
                        <a:pt x="81" y="84"/>
                      </a:cubicBezTo>
                      <a:cubicBezTo>
                        <a:pt x="82" y="84"/>
                        <a:pt x="82" y="84"/>
                        <a:pt x="83" y="84"/>
                      </a:cubicBezTo>
                      <a:cubicBezTo>
                        <a:pt x="83" y="83"/>
                        <a:pt x="83" y="83"/>
                        <a:pt x="83" y="82"/>
                      </a:cubicBezTo>
                      <a:cubicBezTo>
                        <a:pt x="82" y="82"/>
                        <a:pt x="82" y="82"/>
                        <a:pt x="81" y="82"/>
                      </a:cubicBezTo>
                      <a:cubicBezTo>
                        <a:pt x="81" y="82"/>
                        <a:pt x="81" y="82"/>
                        <a:pt x="81" y="81"/>
                      </a:cubicBezTo>
                      <a:cubicBezTo>
                        <a:pt x="81" y="81"/>
                        <a:pt x="81" y="81"/>
                        <a:pt x="80" y="81"/>
                      </a:cubicBezTo>
                      <a:cubicBezTo>
                        <a:pt x="80" y="82"/>
                        <a:pt x="80" y="82"/>
                        <a:pt x="80" y="82"/>
                      </a:cubicBezTo>
                      <a:cubicBezTo>
                        <a:pt x="78" y="82"/>
                        <a:pt x="77" y="82"/>
                        <a:pt x="76" y="81"/>
                      </a:cubicBezTo>
                      <a:cubicBezTo>
                        <a:pt x="75" y="83"/>
                        <a:pt x="76" y="82"/>
                        <a:pt x="75" y="83"/>
                      </a:cubicBezTo>
                      <a:cubicBezTo>
                        <a:pt x="75" y="85"/>
                        <a:pt x="76" y="86"/>
                        <a:pt x="76" y="88"/>
                      </a:cubicBezTo>
                      <a:cubicBezTo>
                        <a:pt x="75" y="88"/>
                        <a:pt x="73" y="88"/>
                        <a:pt x="72" y="88"/>
                      </a:cubicBezTo>
                      <a:cubicBezTo>
                        <a:pt x="72" y="88"/>
                        <a:pt x="72" y="89"/>
                        <a:pt x="72" y="89"/>
                      </a:cubicBezTo>
                      <a:cubicBezTo>
                        <a:pt x="72" y="90"/>
                        <a:pt x="71" y="90"/>
                        <a:pt x="70" y="90"/>
                      </a:cubicBezTo>
                      <a:cubicBezTo>
                        <a:pt x="71" y="92"/>
                        <a:pt x="71" y="93"/>
                        <a:pt x="71" y="95"/>
                      </a:cubicBezTo>
                      <a:cubicBezTo>
                        <a:pt x="71" y="95"/>
                        <a:pt x="70" y="95"/>
                        <a:pt x="69" y="96"/>
                      </a:cubicBezTo>
                      <a:cubicBezTo>
                        <a:pt x="69" y="97"/>
                        <a:pt x="69" y="98"/>
                        <a:pt x="69" y="98"/>
                      </a:cubicBezTo>
                      <a:cubicBezTo>
                        <a:pt x="68" y="98"/>
                        <a:pt x="68" y="98"/>
                        <a:pt x="68" y="98"/>
                      </a:cubicBezTo>
                      <a:cubicBezTo>
                        <a:pt x="65" y="101"/>
                        <a:pt x="65" y="100"/>
                        <a:pt x="64" y="104"/>
                      </a:cubicBezTo>
                      <a:cubicBezTo>
                        <a:pt x="64" y="104"/>
                        <a:pt x="65" y="104"/>
                        <a:pt x="65" y="104"/>
                      </a:cubicBezTo>
                      <a:cubicBezTo>
                        <a:pt x="65" y="105"/>
                        <a:pt x="63" y="106"/>
                        <a:pt x="64" y="108"/>
                      </a:cubicBezTo>
                      <a:cubicBezTo>
                        <a:pt x="64" y="108"/>
                        <a:pt x="65" y="108"/>
                        <a:pt x="65" y="108"/>
                      </a:cubicBezTo>
                      <a:cubicBezTo>
                        <a:pt x="65" y="109"/>
                        <a:pt x="65" y="110"/>
                        <a:pt x="65" y="110"/>
                      </a:cubicBezTo>
                      <a:cubicBezTo>
                        <a:pt x="65" y="110"/>
                        <a:pt x="66" y="110"/>
                        <a:pt x="66" y="110"/>
                      </a:cubicBezTo>
                      <a:cubicBezTo>
                        <a:pt x="66" y="112"/>
                        <a:pt x="66" y="114"/>
                        <a:pt x="66" y="116"/>
                      </a:cubicBezTo>
                      <a:cubicBezTo>
                        <a:pt x="65" y="116"/>
                        <a:pt x="63" y="116"/>
                        <a:pt x="62" y="117"/>
                      </a:cubicBezTo>
                      <a:cubicBezTo>
                        <a:pt x="62" y="117"/>
                        <a:pt x="61" y="115"/>
                        <a:pt x="60" y="116"/>
                      </a:cubicBezTo>
                      <a:cubicBezTo>
                        <a:pt x="60" y="116"/>
                        <a:pt x="60" y="116"/>
                        <a:pt x="60" y="117"/>
                      </a:cubicBezTo>
                      <a:cubicBezTo>
                        <a:pt x="56" y="118"/>
                        <a:pt x="57" y="119"/>
                        <a:pt x="52" y="119"/>
                      </a:cubicBezTo>
                      <a:cubicBezTo>
                        <a:pt x="52" y="118"/>
                        <a:pt x="51" y="118"/>
                        <a:pt x="50" y="118"/>
                      </a:cubicBezTo>
                      <a:cubicBezTo>
                        <a:pt x="50" y="117"/>
                        <a:pt x="50" y="116"/>
                        <a:pt x="50" y="115"/>
                      </a:cubicBezTo>
                      <a:cubicBezTo>
                        <a:pt x="50" y="114"/>
                        <a:pt x="49" y="114"/>
                        <a:pt x="48" y="113"/>
                      </a:cubicBezTo>
                      <a:cubicBezTo>
                        <a:pt x="47" y="112"/>
                        <a:pt x="49" y="110"/>
                        <a:pt x="49" y="109"/>
                      </a:cubicBezTo>
                      <a:cubicBezTo>
                        <a:pt x="48" y="109"/>
                        <a:pt x="47" y="109"/>
                        <a:pt x="47" y="109"/>
                      </a:cubicBezTo>
                      <a:cubicBezTo>
                        <a:pt x="46" y="107"/>
                        <a:pt x="46" y="107"/>
                        <a:pt x="45" y="106"/>
                      </a:cubicBezTo>
                      <a:cubicBezTo>
                        <a:pt x="45" y="106"/>
                        <a:pt x="44" y="106"/>
                        <a:pt x="44" y="106"/>
                      </a:cubicBezTo>
                      <a:cubicBezTo>
                        <a:pt x="44" y="105"/>
                        <a:pt x="44" y="104"/>
                        <a:pt x="44" y="103"/>
                      </a:cubicBezTo>
                      <a:cubicBezTo>
                        <a:pt x="44" y="103"/>
                        <a:pt x="43" y="103"/>
                        <a:pt x="43" y="103"/>
                      </a:cubicBezTo>
                      <a:cubicBezTo>
                        <a:pt x="43" y="102"/>
                        <a:pt x="43" y="101"/>
                        <a:pt x="42" y="99"/>
                      </a:cubicBezTo>
                      <a:cubicBezTo>
                        <a:pt x="42" y="99"/>
                        <a:pt x="42" y="99"/>
                        <a:pt x="41" y="99"/>
                      </a:cubicBezTo>
                      <a:cubicBezTo>
                        <a:pt x="41" y="98"/>
                        <a:pt x="41" y="98"/>
                        <a:pt x="41" y="97"/>
                      </a:cubicBezTo>
                      <a:cubicBezTo>
                        <a:pt x="41" y="96"/>
                        <a:pt x="40" y="96"/>
                        <a:pt x="40" y="96"/>
                      </a:cubicBezTo>
                      <a:cubicBezTo>
                        <a:pt x="39" y="95"/>
                        <a:pt x="39" y="93"/>
                        <a:pt x="39" y="92"/>
                      </a:cubicBezTo>
                      <a:cubicBezTo>
                        <a:pt x="38" y="92"/>
                        <a:pt x="37" y="92"/>
                        <a:pt x="37" y="92"/>
                      </a:cubicBezTo>
                      <a:cubicBezTo>
                        <a:pt x="37" y="93"/>
                        <a:pt x="37" y="93"/>
                        <a:pt x="37" y="94"/>
                      </a:cubicBezTo>
                      <a:cubicBezTo>
                        <a:pt x="35" y="93"/>
                        <a:pt x="36" y="93"/>
                        <a:pt x="34" y="94"/>
                      </a:cubicBezTo>
                      <a:cubicBezTo>
                        <a:pt x="34" y="94"/>
                        <a:pt x="34" y="93"/>
                        <a:pt x="34" y="93"/>
                      </a:cubicBezTo>
                      <a:cubicBezTo>
                        <a:pt x="32" y="92"/>
                        <a:pt x="32" y="92"/>
                        <a:pt x="31" y="89"/>
                      </a:cubicBezTo>
                      <a:cubicBezTo>
                        <a:pt x="32" y="89"/>
                        <a:pt x="32" y="89"/>
                        <a:pt x="32" y="89"/>
                      </a:cubicBezTo>
                      <a:cubicBezTo>
                        <a:pt x="32" y="88"/>
                        <a:pt x="32" y="87"/>
                        <a:pt x="32" y="86"/>
                      </a:cubicBezTo>
                      <a:cubicBezTo>
                        <a:pt x="32" y="86"/>
                        <a:pt x="32" y="86"/>
                        <a:pt x="31" y="86"/>
                      </a:cubicBezTo>
                      <a:cubicBezTo>
                        <a:pt x="31" y="85"/>
                        <a:pt x="31" y="84"/>
                        <a:pt x="30" y="83"/>
                      </a:cubicBezTo>
                      <a:cubicBezTo>
                        <a:pt x="29" y="82"/>
                        <a:pt x="28" y="81"/>
                        <a:pt x="27" y="80"/>
                      </a:cubicBezTo>
                      <a:cubicBezTo>
                        <a:pt x="27" y="80"/>
                        <a:pt x="27" y="79"/>
                        <a:pt x="27" y="79"/>
                      </a:cubicBezTo>
                      <a:cubicBezTo>
                        <a:pt x="27" y="79"/>
                        <a:pt x="26" y="79"/>
                        <a:pt x="26" y="79"/>
                      </a:cubicBezTo>
                      <a:cubicBezTo>
                        <a:pt x="26" y="79"/>
                        <a:pt x="26" y="79"/>
                        <a:pt x="26" y="79"/>
                      </a:cubicBezTo>
                      <a:cubicBezTo>
                        <a:pt x="25" y="80"/>
                        <a:pt x="25" y="81"/>
                        <a:pt x="24" y="83"/>
                      </a:cubicBezTo>
                      <a:cubicBezTo>
                        <a:pt x="24" y="83"/>
                        <a:pt x="23" y="83"/>
                        <a:pt x="22" y="83"/>
                      </a:cubicBezTo>
                      <a:cubicBezTo>
                        <a:pt x="22" y="84"/>
                        <a:pt x="22" y="85"/>
                        <a:pt x="22" y="87"/>
                      </a:cubicBezTo>
                      <a:cubicBezTo>
                        <a:pt x="22" y="87"/>
                        <a:pt x="22" y="87"/>
                        <a:pt x="21" y="87"/>
                      </a:cubicBezTo>
                      <a:cubicBezTo>
                        <a:pt x="21" y="81"/>
                        <a:pt x="20" y="75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6"/>
                        <a:pt x="19" y="63"/>
                        <a:pt x="20" y="60"/>
                      </a:cubicBezTo>
                      <a:cubicBezTo>
                        <a:pt x="19" y="60"/>
                        <a:pt x="19" y="60"/>
                        <a:pt x="19" y="60"/>
                      </a:cubicBezTo>
                      <a:cubicBezTo>
                        <a:pt x="19" y="59"/>
                        <a:pt x="19" y="57"/>
                        <a:pt x="19" y="55"/>
                      </a:cubicBezTo>
                      <a:cubicBezTo>
                        <a:pt x="18" y="52"/>
                        <a:pt x="16" y="48"/>
                        <a:pt x="15" y="45"/>
                      </a:cubicBezTo>
                      <a:cubicBezTo>
                        <a:pt x="16" y="44"/>
                        <a:pt x="17" y="44"/>
                        <a:pt x="18" y="42"/>
                      </a:cubicBezTo>
                      <a:cubicBezTo>
                        <a:pt x="16" y="41"/>
                        <a:pt x="13" y="39"/>
                        <a:pt x="12" y="37"/>
                      </a:cubicBezTo>
                      <a:cubicBezTo>
                        <a:pt x="12" y="35"/>
                        <a:pt x="12" y="34"/>
                        <a:pt x="12" y="32"/>
                      </a:cubicBezTo>
                      <a:cubicBezTo>
                        <a:pt x="12" y="32"/>
                        <a:pt x="12" y="32"/>
                        <a:pt x="11" y="32"/>
                      </a:cubicBezTo>
                      <a:cubicBezTo>
                        <a:pt x="10" y="30"/>
                        <a:pt x="10" y="30"/>
                        <a:pt x="10" y="27"/>
                      </a:cubicBezTo>
                      <a:cubicBezTo>
                        <a:pt x="8" y="27"/>
                        <a:pt x="0" y="23"/>
                        <a:pt x="0" y="22"/>
                      </a:cubicBezTo>
                      <a:cubicBezTo>
                        <a:pt x="0" y="21"/>
                        <a:pt x="0" y="20"/>
                        <a:pt x="0" y="19"/>
                      </a:cubicBezTo>
                      <a:cubicBezTo>
                        <a:pt x="0" y="19"/>
                        <a:pt x="1" y="19"/>
                        <a:pt x="1" y="19"/>
                      </a:cubicBezTo>
                      <a:cubicBezTo>
                        <a:pt x="0" y="15"/>
                        <a:pt x="1" y="17"/>
                        <a:pt x="2" y="13"/>
                      </a:cubicBezTo>
                      <a:cubicBezTo>
                        <a:pt x="3" y="13"/>
                        <a:pt x="4" y="13"/>
                        <a:pt x="4" y="13"/>
                      </a:cubicBezTo>
                      <a:cubicBezTo>
                        <a:pt x="4" y="13"/>
                        <a:pt x="4" y="12"/>
                        <a:pt x="4" y="11"/>
                      </a:cubicBezTo>
                      <a:cubicBezTo>
                        <a:pt x="3" y="11"/>
                        <a:pt x="2" y="11"/>
                        <a:pt x="1" y="11"/>
                      </a:cubicBezTo>
                      <a:cubicBezTo>
                        <a:pt x="1" y="11"/>
                        <a:pt x="1" y="10"/>
                        <a:pt x="1" y="10"/>
                      </a:cubicBezTo>
                      <a:cubicBezTo>
                        <a:pt x="1" y="9"/>
                        <a:pt x="0" y="9"/>
                        <a:pt x="0" y="9"/>
                      </a:cubicBezTo>
                      <a:cubicBezTo>
                        <a:pt x="0" y="8"/>
                        <a:pt x="0" y="6"/>
                        <a:pt x="0" y="5"/>
                      </a:cubicBezTo>
                      <a:cubicBezTo>
                        <a:pt x="1" y="5"/>
                        <a:pt x="1" y="5"/>
                        <a:pt x="2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3" y="3"/>
                        <a:pt x="3" y="6"/>
                        <a:pt x="3" y="6"/>
                      </a:cubicBezTo>
                      <a:cubicBezTo>
                        <a:pt x="5" y="6"/>
                        <a:pt x="7" y="5"/>
                        <a:pt x="9" y="5"/>
                      </a:cubicBezTo>
                      <a:cubicBezTo>
                        <a:pt x="9" y="6"/>
                        <a:pt x="9" y="6"/>
                        <a:pt x="10" y="7"/>
                      </a:cubicBezTo>
                      <a:cubicBezTo>
                        <a:pt x="11" y="7"/>
                        <a:pt x="11" y="6"/>
                        <a:pt x="12" y="6"/>
                      </a:cubicBezTo>
                      <a:cubicBezTo>
                        <a:pt x="13" y="10"/>
                        <a:pt x="15" y="12"/>
                        <a:pt x="16" y="16"/>
                      </a:cubicBezTo>
                      <a:cubicBezTo>
                        <a:pt x="18" y="17"/>
                        <a:pt x="18" y="17"/>
                        <a:pt x="21" y="18"/>
                      </a:cubicBezTo>
                      <a:cubicBezTo>
                        <a:pt x="21" y="19"/>
                        <a:pt x="21" y="20"/>
                        <a:pt x="21" y="21"/>
                      </a:cubicBezTo>
                      <a:cubicBezTo>
                        <a:pt x="24" y="21"/>
                        <a:pt x="27" y="22"/>
                        <a:pt x="30" y="23"/>
                      </a:cubicBezTo>
                      <a:cubicBezTo>
                        <a:pt x="30" y="23"/>
                        <a:pt x="30" y="22"/>
                        <a:pt x="30" y="21"/>
                      </a:cubicBezTo>
                      <a:cubicBezTo>
                        <a:pt x="27" y="20"/>
                        <a:pt x="28" y="21"/>
                        <a:pt x="29" y="18"/>
                      </a:cubicBezTo>
                      <a:cubicBezTo>
                        <a:pt x="30" y="19"/>
                        <a:pt x="29" y="18"/>
                        <a:pt x="30" y="19"/>
                      </a:cubicBezTo>
                      <a:cubicBezTo>
                        <a:pt x="31" y="20"/>
                        <a:pt x="32" y="21"/>
                        <a:pt x="30" y="23"/>
                      </a:cubicBezTo>
                      <a:cubicBezTo>
                        <a:pt x="31" y="23"/>
                        <a:pt x="31" y="23"/>
                        <a:pt x="31" y="23"/>
                      </a:cubicBezTo>
                      <a:cubicBezTo>
                        <a:pt x="32" y="24"/>
                        <a:pt x="31" y="24"/>
                        <a:pt x="33" y="24"/>
                      </a:cubicBezTo>
                      <a:cubicBezTo>
                        <a:pt x="33" y="24"/>
                        <a:pt x="33" y="23"/>
                        <a:pt x="33" y="22"/>
                      </a:cubicBezTo>
                      <a:cubicBezTo>
                        <a:pt x="34" y="23"/>
                        <a:pt x="35" y="23"/>
                        <a:pt x="36" y="23"/>
                      </a:cubicBezTo>
                      <a:cubicBezTo>
                        <a:pt x="35" y="26"/>
                        <a:pt x="35" y="25"/>
                        <a:pt x="36" y="28"/>
                      </a:cubicBezTo>
                      <a:cubicBezTo>
                        <a:pt x="37" y="27"/>
                        <a:pt x="38" y="27"/>
                        <a:pt x="39" y="26"/>
                      </a:cubicBezTo>
                      <a:cubicBezTo>
                        <a:pt x="39" y="25"/>
                        <a:pt x="39" y="24"/>
                        <a:pt x="39" y="23"/>
                      </a:cubicBezTo>
                      <a:cubicBezTo>
                        <a:pt x="39" y="23"/>
                        <a:pt x="39" y="23"/>
                        <a:pt x="40" y="23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4"/>
                        <a:pt x="43" y="24"/>
                        <a:pt x="44" y="24"/>
                      </a:cubicBezTo>
                      <a:cubicBezTo>
                        <a:pt x="45" y="23"/>
                        <a:pt x="45" y="23"/>
                        <a:pt x="46" y="21"/>
                      </a:cubicBezTo>
                      <a:cubicBezTo>
                        <a:pt x="44" y="19"/>
                        <a:pt x="44" y="20"/>
                        <a:pt x="44" y="17"/>
                      </a:cubicBezTo>
                      <a:cubicBezTo>
                        <a:pt x="46" y="16"/>
                        <a:pt x="46" y="16"/>
                        <a:pt x="49" y="16"/>
                      </a:cubicBezTo>
                      <a:cubicBezTo>
                        <a:pt x="50" y="17"/>
                        <a:pt x="49" y="16"/>
                        <a:pt x="50" y="17"/>
                      </a:cubicBezTo>
                      <a:cubicBezTo>
                        <a:pt x="50" y="16"/>
                        <a:pt x="50" y="16"/>
                        <a:pt x="50" y="15"/>
                      </a:cubicBezTo>
                      <a:cubicBezTo>
                        <a:pt x="51" y="16"/>
                        <a:pt x="51" y="15"/>
                        <a:pt x="51" y="17"/>
                      </a:cubicBezTo>
                      <a:cubicBezTo>
                        <a:pt x="53" y="17"/>
                        <a:pt x="55" y="16"/>
                        <a:pt x="57" y="16"/>
                      </a:cubicBezTo>
                      <a:cubicBezTo>
                        <a:pt x="57" y="15"/>
                        <a:pt x="57" y="14"/>
                        <a:pt x="57" y="13"/>
                      </a:cubicBezTo>
                      <a:cubicBezTo>
                        <a:pt x="57" y="13"/>
                        <a:pt x="57" y="13"/>
                        <a:pt x="58" y="13"/>
                      </a:cubicBezTo>
                      <a:cubicBezTo>
                        <a:pt x="58" y="13"/>
                        <a:pt x="58" y="13"/>
                        <a:pt x="58" y="12"/>
                      </a:cubicBezTo>
                      <a:cubicBezTo>
                        <a:pt x="59" y="12"/>
                        <a:pt x="60" y="12"/>
                        <a:pt x="60" y="12"/>
                      </a:cubicBezTo>
                      <a:cubicBezTo>
                        <a:pt x="60" y="9"/>
                        <a:pt x="58" y="7"/>
                        <a:pt x="57" y="4"/>
                      </a:cubicBezTo>
                      <a:cubicBezTo>
                        <a:pt x="60" y="4"/>
                        <a:pt x="59" y="3"/>
                        <a:pt x="62" y="2"/>
                      </a:cubicBezTo>
                      <a:cubicBezTo>
                        <a:pt x="63" y="1"/>
                        <a:pt x="63" y="1"/>
                        <a:pt x="63" y="0"/>
                      </a:cubicBezTo>
                      <a:cubicBezTo>
                        <a:pt x="64" y="0"/>
                        <a:pt x="64" y="0"/>
                        <a:pt x="65" y="0"/>
                      </a:cubicBezTo>
                      <a:cubicBezTo>
                        <a:pt x="66" y="1"/>
                        <a:pt x="66" y="1"/>
                        <a:pt x="68" y="1"/>
                      </a:cubicBezTo>
                      <a:cubicBezTo>
                        <a:pt x="67" y="4"/>
                        <a:pt x="67" y="4"/>
                        <a:pt x="68" y="7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" name="Freeform 26"/>
                <p:cNvSpPr/>
                <p:nvPr/>
              </p:nvSpPr>
              <p:spPr bwMode="auto">
                <a:xfrm>
                  <a:off x="9156396" y="4264473"/>
                  <a:ext cx="14288" cy="14288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2" y="2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0" y="1"/>
                        <a:pt x="1" y="2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1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" name="Freeform 27"/>
                <p:cNvSpPr/>
                <p:nvPr/>
              </p:nvSpPr>
              <p:spPr bwMode="auto">
                <a:xfrm>
                  <a:off x="9735040" y="4293048"/>
                  <a:ext cx="650081" cy="435769"/>
                </a:xfrm>
                <a:custGeom>
                  <a:avLst/>
                  <a:gdLst/>
                  <a:ahLst/>
                  <a:cxnLst>
                    <a:cxn ang="0">
                      <a:pos x="33" y="4"/>
                    </a:cxn>
                    <a:cxn ang="0">
                      <a:pos x="39" y="9"/>
                    </a:cxn>
                    <a:cxn ang="0">
                      <a:pos x="42" y="11"/>
                    </a:cxn>
                    <a:cxn ang="0">
                      <a:pos x="44" y="12"/>
                    </a:cxn>
                    <a:cxn ang="0">
                      <a:pos x="45" y="13"/>
                    </a:cxn>
                    <a:cxn ang="0">
                      <a:pos x="50" y="13"/>
                    </a:cxn>
                    <a:cxn ang="0">
                      <a:pos x="52" y="13"/>
                    </a:cxn>
                    <a:cxn ang="0">
                      <a:pos x="60" y="15"/>
                    </a:cxn>
                    <a:cxn ang="0">
                      <a:pos x="63" y="13"/>
                    </a:cxn>
                    <a:cxn ang="0">
                      <a:pos x="71" y="23"/>
                    </a:cxn>
                    <a:cxn ang="0">
                      <a:pos x="74" y="25"/>
                    </a:cxn>
                    <a:cxn ang="0">
                      <a:pos x="79" y="25"/>
                    </a:cxn>
                    <a:cxn ang="0">
                      <a:pos x="84" y="31"/>
                    </a:cxn>
                    <a:cxn ang="0">
                      <a:pos x="86" y="31"/>
                    </a:cxn>
                    <a:cxn ang="0">
                      <a:pos x="88" y="35"/>
                    </a:cxn>
                    <a:cxn ang="0">
                      <a:pos x="88" y="39"/>
                    </a:cxn>
                    <a:cxn ang="0">
                      <a:pos x="90" y="44"/>
                    </a:cxn>
                    <a:cxn ang="0">
                      <a:pos x="90" y="51"/>
                    </a:cxn>
                    <a:cxn ang="0">
                      <a:pos x="87" y="49"/>
                    </a:cxn>
                    <a:cxn ang="0">
                      <a:pos x="79" y="52"/>
                    </a:cxn>
                    <a:cxn ang="0">
                      <a:pos x="76" y="54"/>
                    </a:cxn>
                    <a:cxn ang="0">
                      <a:pos x="69" y="56"/>
                    </a:cxn>
                    <a:cxn ang="0">
                      <a:pos x="66" y="58"/>
                    </a:cxn>
                    <a:cxn ang="0">
                      <a:pos x="63" y="60"/>
                    </a:cxn>
                    <a:cxn ang="0">
                      <a:pos x="64" y="53"/>
                    </a:cxn>
                    <a:cxn ang="0">
                      <a:pos x="62" y="49"/>
                    </a:cxn>
                    <a:cxn ang="0">
                      <a:pos x="58" y="51"/>
                    </a:cxn>
                    <a:cxn ang="0">
                      <a:pos x="57" y="53"/>
                    </a:cxn>
                    <a:cxn ang="0">
                      <a:pos x="54" y="50"/>
                    </a:cxn>
                    <a:cxn ang="0">
                      <a:pos x="50" y="53"/>
                    </a:cxn>
                    <a:cxn ang="0">
                      <a:pos x="49" y="52"/>
                    </a:cxn>
                    <a:cxn ang="0">
                      <a:pos x="44" y="52"/>
                    </a:cxn>
                    <a:cxn ang="0">
                      <a:pos x="41" y="48"/>
                    </a:cxn>
                    <a:cxn ang="0">
                      <a:pos x="35" y="47"/>
                    </a:cxn>
                    <a:cxn ang="0">
                      <a:pos x="34" y="46"/>
                    </a:cxn>
                    <a:cxn ang="0">
                      <a:pos x="24" y="46"/>
                    </a:cxn>
                    <a:cxn ang="0">
                      <a:pos x="24" y="52"/>
                    </a:cxn>
                    <a:cxn ang="0">
                      <a:pos x="20" y="50"/>
                    </a:cxn>
                    <a:cxn ang="0">
                      <a:pos x="16" y="51"/>
                    </a:cxn>
                    <a:cxn ang="0">
                      <a:pos x="12" y="53"/>
                    </a:cxn>
                    <a:cxn ang="0">
                      <a:pos x="8" y="59"/>
                    </a:cxn>
                    <a:cxn ang="0">
                      <a:pos x="6" y="55"/>
                    </a:cxn>
                    <a:cxn ang="0">
                      <a:pos x="3" y="49"/>
                    </a:cxn>
                    <a:cxn ang="0">
                      <a:pos x="0" y="41"/>
                    </a:cxn>
                    <a:cxn ang="0">
                      <a:pos x="2" y="40"/>
                    </a:cxn>
                    <a:cxn ang="0">
                      <a:pos x="6" y="38"/>
                    </a:cxn>
                    <a:cxn ang="0">
                      <a:pos x="7" y="40"/>
                    </a:cxn>
                    <a:cxn ang="0">
                      <a:pos x="9" y="39"/>
                    </a:cxn>
                    <a:cxn ang="0">
                      <a:pos x="12" y="38"/>
                    </a:cxn>
                    <a:cxn ang="0">
                      <a:pos x="18" y="36"/>
                    </a:cxn>
                    <a:cxn ang="0">
                      <a:pos x="21" y="26"/>
                    </a:cxn>
                    <a:cxn ang="0">
                      <a:pos x="14" y="10"/>
                    </a:cxn>
                    <a:cxn ang="0">
                      <a:pos x="20" y="6"/>
                    </a:cxn>
                    <a:cxn ang="0">
                      <a:pos x="16" y="2"/>
                    </a:cxn>
                    <a:cxn ang="0">
                      <a:pos x="16" y="1"/>
                    </a:cxn>
                    <a:cxn ang="0">
                      <a:pos x="24" y="2"/>
                    </a:cxn>
                    <a:cxn ang="0">
                      <a:pos x="25" y="1"/>
                    </a:cxn>
                    <a:cxn ang="0">
                      <a:pos x="30" y="1"/>
                    </a:cxn>
                    <a:cxn ang="0">
                      <a:pos x="31" y="4"/>
                    </a:cxn>
                  </a:cxnLst>
                  <a:rect l="0" t="0" r="r" b="b"/>
                  <a:pathLst>
                    <a:path w="91" h="61">
                      <a:moveTo>
                        <a:pt x="31" y="4"/>
                      </a:moveTo>
                      <a:cubicBezTo>
                        <a:pt x="32" y="4"/>
                        <a:pt x="32" y="4"/>
                        <a:pt x="33" y="4"/>
                      </a:cubicBezTo>
                      <a:cubicBezTo>
                        <a:pt x="34" y="7"/>
                        <a:pt x="35" y="7"/>
                        <a:pt x="36" y="10"/>
                      </a:cubicBezTo>
                      <a:cubicBezTo>
                        <a:pt x="37" y="10"/>
                        <a:pt x="38" y="9"/>
                        <a:pt x="39" y="9"/>
                      </a:cubicBezTo>
                      <a:cubicBezTo>
                        <a:pt x="39" y="10"/>
                        <a:pt x="40" y="10"/>
                        <a:pt x="40" y="11"/>
                      </a:cubicBezTo>
                      <a:cubicBezTo>
                        <a:pt x="41" y="11"/>
                        <a:pt x="41" y="11"/>
                        <a:pt x="42" y="11"/>
                      </a:cubicBezTo>
                      <a:cubicBezTo>
                        <a:pt x="42" y="11"/>
                        <a:pt x="42" y="12"/>
                        <a:pt x="42" y="12"/>
                      </a:cubicBezTo>
                      <a:cubicBezTo>
                        <a:pt x="42" y="12"/>
                        <a:pt x="43" y="12"/>
                        <a:pt x="44" y="12"/>
                      </a:cubicBezTo>
                      <a:cubicBezTo>
                        <a:pt x="44" y="12"/>
                        <a:pt x="44" y="12"/>
                        <a:pt x="44" y="13"/>
                      </a:cubicBezTo>
                      <a:cubicBezTo>
                        <a:pt x="44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4"/>
                      </a:cubicBezTo>
                      <a:cubicBezTo>
                        <a:pt x="47" y="13"/>
                        <a:pt x="48" y="13"/>
                        <a:pt x="50" y="13"/>
                      </a:cubicBezTo>
                      <a:cubicBezTo>
                        <a:pt x="50" y="13"/>
                        <a:pt x="50" y="14"/>
                        <a:pt x="52" y="14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4" y="13"/>
                        <a:pt x="55" y="13"/>
                        <a:pt x="57" y="13"/>
                      </a:cubicBezTo>
                      <a:cubicBezTo>
                        <a:pt x="58" y="13"/>
                        <a:pt x="57" y="15"/>
                        <a:pt x="60" y="15"/>
                      </a:cubicBez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61" y="13"/>
                        <a:pt x="62" y="13"/>
                        <a:pt x="63" y="13"/>
                      </a:cubicBezTo>
                      <a:cubicBezTo>
                        <a:pt x="63" y="18"/>
                        <a:pt x="64" y="18"/>
                        <a:pt x="64" y="22"/>
                      </a:cubicBezTo>
                      <a:cubicBezTo>
                        <a:pt x="69" y="22"/>
                        <a:pt x="68" y="21"/>
                        <a:pt x="71" y="23"/>
                      </a:cubicBezTo>
                      <a:cubicBezTo>
                        <a:pt x="71" y="22"/>
                        <a:pt x="72" y="22"/>
                        <a:pt x="73" y="22"/>
                      </a:cubicBezTo>
                      <a:cubicBezTo>
                        <a:pt x="74" y="23"/>
                        <a:pt x="72" y="25"/>
                        <a:pt x="74" y="25"/>
                      </a:cubicBezTo>
                      <a:cubicBezTo>
                        <a:pt x="75" y="26"/>
                        <a:pt x="77" y="26"/>
                        <a:pt x="79" y="26"/>
                      </a:cubicBezTo>
                      <a:cubicBezTo>
                        <a:pt x="79" y="26"/>
                        <a:pt x="79" y="26"/>
                        <a:pt x="79" y="25"/>
                      </a:cubicBezTo>
                      <a:cubicBezTo>
                        <a:pt x="79" y="25"/>
                        <a:pt x="80" y="25"/>
                        <a:pt x="80" y="25"/>
                      </a:cubicBezTo>
                      <a:cubicBezTo>
                        <a:pt x="81" y="27"/>
                        <a:pt x="83" y="29"/>
                        <a:pt x="84" y="31"/>
                      </a:cubicBezTo>
                      <a:cubicBezTo>
                        <a:pt x="85" y="31"/>
                        <a:pt x="86" y="30"/>
                        <a:pt x="86" y="30"/>
                      </a:cubicBezTo>
                      <a:cubicBezTo>
                        <a:pt x="86" y="30"/>
                        <a:pt x="86" y="31"/>
                        <a:pt x="86" y="31"/>
                      </a:cubicBezTo>
                      <a:cubicBezTo>
                        <a:pt x="87" y="31"/>
                        <a:pt x="88" y="32"/>
                        <a:pt x="89" y="32"/>
                      </a:cubicBezTo>
                      <a:cubicBezTo>
                        <a:pt x="89" y="33"/>
                        <a:pt x="88" y="34"/>
                        <a:pt x="88" y="35"/>
                      </a:cubicBezTo>
                      <a:cubicBezTo>
                        <a:pt x="87" y="36"/>
                        <a:pt x="87" y="36"/>
                        <a:pt x="86" y="36"/>
                      </a:cubicBezTo>
                      <a:cubicBezTo>
                        <a:pt x="86" y="39"/>
                        <a:pt x="88" y="38"/>
                        <a:pt x="88" y="39"/>
                      </a:cubicBezTo>
                      <a:cubicBezTo>
                        <a:pt x="88" y="41"/>
                        <a:pt x="88" y="42"/>
                        <a:pt x="88" y="44"/>
                      </a:cubicBezTo>
                      <a:cubicBezTo>
                        <a:pt x="89" y="44"/>
                        <a:pt x="89" y="44"/>
                        <a:pt x="90" y="44"/>
                      </a:cubicBezTo>
                      <a:cubicBezTo>
                        <a:pt x="90" y="46"/>
                        <a:pt x="91" y="47"/>
                        <a:pt x="91" y="50"/>
                      </a:cubicBezTo>
                      <a:cubicBezTo>
                        <a:pt x="90" y="51"/>
                        <a:pt x="91" y="50"/>
                        <a:pt x="90" y="51"/>
                      </a:cubicBezTo>
                      <a:cubicBezTo>
                        <a:pt x="89" y="51"/>
                        <a:pt x="89" y="51"/>
                        <a:pt x="88" y="51"/>
                      </a:cubicBezTo>
                      <a:cubicBezTo>
                        <a:pt x="88" y="50"/>
                        <a:pt x="87" y="50"/>
                        <a:pt x="87" y="49"/>
                      </a:cubicBezTo>
                      <a:cubicBezTo>
                        <a:pt x="86" y="49"/>
                        <a:pt x="85" y="49"/>
                        <a:pt x="83" y="49"/>
                      </a:cubicBezTo>
                      <a:cubicBezTo>
                        <a:pt x="83" y="52"/>
                        <a:pt x="82" y="52"/>
                        <a:pt x="79" y="52"/>
                      </a:cubicBezTo>
                      <a:cubicBezTo>
                        <a:pt x="79" y="52"/>
                        <a:pt x="79" y="53"/>
                        <a:pt x="79" y="54"/>
                      </a:cubicBezTo>
                      <a:cubicBezTo>
                        <a:pt x="78" y="54"/>
                        <a:pt x="77" y="54"/>
                        <a:pt x="76" y="54"/>
                      </a:cubicBezTo>
                      <a:cubicBezTo>
                        <a:pt x="76" y="54"/>
                        <a:pt x="76" y="55"/>
                        <a:pt x="76" y="55"/>
                      </a:cubicBezTo>
                      <a:cubicBezTo>
                        <a:pt x="74" y="56"/>
                        <a:pt x="71" y="56"/>
                        <a:pt x="69" y="56"/>
                      </a:cubicBezTo>
                      <a:cubicBezTo>
                        <a:pt x="69" y="57"/>
                        <a:pt x="69" y="57"/>
                        <a:pt x="69" y="58"/>
                      </a:cubicBezTo>
                      <a:cubicBezTo>
                        <a:pt x="68" y="58"/>
                        <a:pt x="67" y="58"/>
                        <a:pt x="66" y="58"/>
                      </a:cubicBezTo>
                      <a:cubicBezTo>
                        <a:pt x="66" y="59"/>
                        <a:pt x="66" y="60"/>
                        <a:pt x="65" y="61"/>
                      </a:cubicBezTo>
                      <a:cubicBezTo>
                        <a:pt x="64" y="61"/>
                        <a:pt x="64" y="60"/>
                        <a:pt x="63" y="60"/>
                      </a:cubicBezTo>
                      <a:cubicBezTo>
                        <a:pt x="62" y="59"/>
                        <a:pt x="62" y="58"/>
                        <a:pt x="62" y="57"/>
                      </a:cubicBezTo>
                      <a:cubicBezTo>
                        <a:pt x="62" y="57"/>
                        <a:pt x="65" y="56"/>
                        <a:pt x="64" y="53"/>
                      </a:cubicBezTo>
                      <a:cubicBezTo>
                        <a:pt x="63" y="52"/>
                        <a:pt x="62" y="52"/>
                        <a:pt x="61" y="52"/>
                      </a:cubicBezTo>
                      <a:cubicBezTo>
                        <a:pt x="61" y="51"/>
                        <a:pt x="61" y="50"/>
                        <a:pt x="62" y="49"/>
                      </a:cubicBezTo>
                      <a:cubicBezTo>
                        <a:pt x="61" y="49"/>
                        <a:pt x="61" y="49"/>
                        <a:pt x="60" y="49"/>
                      </a:cubicBezTo>
                      <a:cubicBezTo>
                        <a:pt x="59" y="50"/>
                        <a:pt x="59" y="50"/>
                        <a:pt x="58" y="51"/>
                      </a:cubicBezTo>
                      <a:cubicBezTo>
                        <a:pt x="58" y="51"/>
                        <a:pt x="58" y="52"/>
                        <a:pt x="58" y="53"/>
                      </a:cubicBezTo>
                      <a:cubicBezTo>
                        <a:pt x="58" y="53"/>
                        <a:pt x="58" y="53"/>
                        <a:pt x="57" y="53"/>
                      </a:cubicBezTo>
                      <a:cubicBezTo>
                        <a:pt x="56" y="54"/>
                        <a:pt x="56" y="54"/>
                        <a:pt x="54" y="54"/>
                      </a:cubicBezTo>
                      <a:cubicBezTo>
                        <a:pt x="54" y="53"/>
                        <a:pt x="54" y="51"/>
                        <a:pt x="54" y="50"/>
                      </a:cubicBezTo>
                      <a:cubicBezTo>
                        <a:pt x="52" y="50"/>
                        <a:pt x="52" y="51"/>
                        <a:pt x="50" y="52"/>
                      </a:cubicBezTo>
                      <a:cubicBezTo>
                        <a:pt x="50" y="52"/>
                        <a:pt x="50" y="52"/>
                        <a:pt x="50" y="53"/>
                      </a:cubicBezTo>
                      <a:cubicBezTo>
                        <a:pt x="50" y="53"/>
                        <a:pt x="49" y="53"/>
                        <a:pt x="49" y="53"/>
                      </a:cubicBezTo>
                      <a:cubicBezTo>
                        <a:pt x="49" y="52"/>
                        <a:pt x="49" y="52"/>
                        <a:pt x="49" y="52"/>
                      </a:cubicBezTo>
                      <a:cubicBezTo>
                        <a:pt x="48" y="51"/>
                        <a:pt x="47" y="53"/>
                        <a:pt x="47" y="53"/>
                      </a:cubicBezTo>
                      <a:cubicBezTo>
                        <a:pt x="46" y="52"/>
                        <a:pt x="45" y="52"/>
                        <a:pt x="44" y="52"/>
                      </a:cubicBezTo>
                      <a:cubicBezTo>
                        <a:pt x="43" y="49"/>
                        <a:pt x="43" y="50"/>
                        <a:pt x="41" y="49"/>
                      </a:cubicBezTo>
                      <a:cubicBezTo>
                        <a:pt x="41" y="49"/>
                        <a:pt x="41" y="48"/>
                        <a:pt x="41" y="48"/>
                      </a:cubicBezTo>
                      <a:cubicBezTo>
                        <a:pt x="39" y="48"/>
                        <a:pt x="37" y="48"/>
                        <a:pt x="35" y="48"/>
                      </a:cubicBezTo>
                      <a:cubicBezTo>
                        <a:pt x="35" y="48"/>
                        <a:pt x="35" y="48"/>
                        <a:pt x="35" y="47"/>
                      </a:cubicBezTo>
                      <a:cubicBezTo>
                        <a:pt x="35" y="47"/>
                        <a:pt x="34" y="47"/>
                        <a:pt x="34" y="47"/>
                      </a:cubicBezTo>
                      <a:cubicBezTo>
                        <a:pt x="34" y="47"/>
                        <a:pt x="34" y="47"/>
                        <a:pt x="34" y="46"/>
                      </a:cubicBezTo>
                      <a:cubicBezTo>
                        <a:pt x="32" y="46"/>
                        <a:pt x="31" y="46"/>
                        <a:pt x="30" y="46"/>
                      </a:cubicBezTo>
                      <a:cubicBezTo>
                        <a:pt x="27" y="45"/>
                        <a:pt x="27" y="46"/>
                        <a:pt x="24" y="46"/>
                      </a:cubicBezTo>
                      <a:cubicBezTo>
                        <a:pt x="24" y="48"/>
                        <a:pt x="25" y="49"/>
                        <a:pt x="25" y="51"/>
                      </a:cubicBezTo>
                      <a:cubicBezTo>
                        <a:pt x="24" y="51"/>
                        <a:pt x="25" y="51"/>
                        <a:pt x="24" y="52"/>
                      </a:cubicBezTo>
                      <a:cubicBezTo>
                        <a:pt x="22" y="51"/>
                        <a:pt x="21" y="51"/>
                        <a:pt x="20" y="51"/>
                      </a:cubicBezTo>
                      <a:cubicBezTo>
                        <a:pt x="20" y="51"/>
                        <a:pt x="20" y="50"/>
                        <a:pt x="20" y="50"/>
                      </a:cubicBezTo>
                      <a:cubicBezTo>
                        <a:pt x="17" y="49"/>
                        <a:pt x="20" y="52"/>
                        <a:pt x="16" y="50"/>
                      </a:cubicBezTo>
                      <a:cubicBezTo>
                        <a:pt x="16" y="50"/>
                        <a:pt x="16" y="51"/>
                        <a:pt x="16" y="51"/>
                      </a:cubicBezTo>
                      <a:cubicBezTo>
                        <a:pt x="15" y="51"/>
                        <a:pt x="15" y="52"/>
                        <a:pt x="15" y="53"/>
                      </a:cubicBezTo>
                      <a:cubicBezTo>
                        <a:pt x="14" y="53"/>
                        <a:pt x="13" y="53"/>
                        <a:pt x="12" y="53"/>
                      </a:cubicBezTo>
                      <a:cubicBezTo>
                        <a:pt x="11" y="55"/>
                        <a:pt x="10" y="57"/>
                        <a:pt x="9" y="59"/>
                      </a:cubicBezTo>
                      <a:cubicBezTo>
                        <a:pt x="9" y="59"/>
                        <a:pt x="9" y="59"/>
                        <a:pt x="8" y="59"/>
                      </a:cubicBezTo>
                      <a:cubicBezTo>
                        <a:pt x="8" y="58"/>
                        <a:pt x="8" y="57"/>
                        <a:pt x="8" y="55"/>
                      </a:cubicBezTo>
                      <a:cubicBezTo>
                        <a:pt x="7" y="55"/>
                        <a:pt x="6" y="55"/>
                        <a:pt x="6" y="55"/>
                      </a:cubicBezTo>
                      <a:cubicBezTo>
                        <a:pt x="6" y="54"/>
                        <a:pt x="6" y="53"/>
                        <a:pt x="6" y="52"/>
                      </a:cubicBezTo>
                      <a:cubicBezTo>
                        <a:pt x="3" y="51"/>
                        <a:pt x="4" y="51"/>
                        <a:pt x="3" y="49"/>
                      </a:cubicBezTo>
                      <a:cubicBezTo>
                        <a:pt x="2" y="49"/>
                        <a:pt x="2" y="49"/>
                        <a:pt x="1" y="49"/>
                      </a:cubicBezTo>
                      <a:cubicBezTo>
                        <a:pt x="3" y="45"/>
                        <a:pt x="2" y="44"/>
                        <a:pt x="0" y="41"/>
                      </a:cubicBezTo>
                      <a:cubicBezTo>
                        <a:pt x="1" y="41"/>
                        <a:pt x="1" y="41"/>
                        <a:pt x="2" y="41"/>
                      </a:cubicBezTo>
                      <a:cubicBezTo>
                        <a:pt x="2" y="41"/>
                        <a:pt x="2" y="40"/>
                        <a:pt x="2" y="40"/>
                      </a:cubicBezTo>
                      <a:cubicBezTo>
                        <a:pt x="3" y="40"/>
                        <a:pt x="4" y="41"/>
                        <a:pt x="5" y="41"/>
                      </a:cubicBezTo>
                      <a:cubicBezTo>
                        <a:pt x="5" y="40"/>
                        <a:pt x="6" y="39"/>
                        <a:pt x="6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7" y="39"/>
                        <a:pt x="7" y="39"/>
                        <a:pt x="7" y="40"/>
                      </a:cubicBezTo>
                      <a:cubicBezTo>
                        <a:pt x="8" y="40"/>
                        <a:pt x="9" y="40"/>
                        <a:pt x="9" y="40"/>
                      </a:cubicBezTo>
                      <a:cubicBezTo>
                        <a:pt x="9" y="40"/>
                        <a:pt x="9" y="39"/>
                        <a:pt x="9" y="39"/>
                      </a:cubicBezTo>
                      <a:cubicBezTo>
                        <a:pt x="10" y="39"/>
                        <a:pt x="11" y="40"/>
                        <a:pt x="12" y="40"/>
                      </a:cubicBezTo>
                      <a:cubicBezTo>
                        <a:pt x="12" y="39"/>
                        <a:pt x="12" y="39"/>
                        <a:pt x="12" y="38"/>
                      </a:cubicBezTo>
                      <a:cubicBezTo>
                        <a:pt x="15" y="37"/>
                        <a:pt x="15" y="35"/>
                        <a:pt x="18" y="35"/>
                      </a:cubicBezTo>
                      <a:cubicBezTo>
                        <a:pt x="18" y="35"/>
                        <a:pt x="18" y="36"/>
                        <a:pt x="18" y="36"/>
                      </a:cubicBezTo>
                      <a:cubicBezTo>
                        <a:pt x="19" y="36"/>
                        <a:pt x="19" y="36"/>
                        <a:pt x="20" y="36"/>
                      </a:cubicBezTo>
                      <a:cubicBezTo>
                        <a:pt x="21" y="34"/>
                        <a:pt x="21" y="30"/>
                        <a:pt x="21" y="26"/>
                      </a:cubicBezTo>
                      <a:cubicBezTo>
                        <a:pt x="17" y="25"/>
                        <a:pt x="18" y="23"/>
                        <a:pt x="14" y="22"/>
                      </a:cubicBezTo>
                      <a:cubicBezTo>
                        <a:pt x="14" y="16"/>
                        <a:pt x="13" y="14"/>
                        <a:pt x="14" y="10"/>
                      </a:cubicBezTo>
                      <a:cubicBezTo>
                        <a:pt x="18" y="10"/>
                        <a:pt x="17" y="11"/>
                        <a:pt x="21" y="10"/>
                      </a:cubicBezTo>
                      <a:cubicBezTo>
                        <a:pt x="21" y="9"/>
                        <a:pt x="20" y="7"/>
                        <a:pt x="20" y="6"/>
                      </a:cubicBezTo>
                      <a:cubicBezTo>
                        <a:pt x="20" y="6"/>
                        <a:pt x="19" y="6"/>
                        <a:pt x="19" y="6"/>
                      </a:cubicBezTo>
                      <a:cubicBezTo>
                        <a:pt x="17" y="4"/>
                        <a:pt x="17" y="5"/>
                        <a:pt x="16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5" y="1"/>
                        <a:pt x="14" y="2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8" y="1"/>
                        <a:pt x="20" y="2"/>
                        <a:pt x="24" y="2"/>
                      </a:cubicBezTo>
                      <a:cubicBezTo>
                        <a:pt x="24" y="2"/>
                        <a:pt x="24" y="1"/>
                        <a:pt x="24" y="1"/>
                      </a:cubicBezTo>
                      <a:cubicBezTo>
                        <a:pt x="24" y="1"/>
                        <a:pt x="24" y="1"/>
                        <a:pt x="25" y="1"/>
                      </a:cubicBezTo>
                      <a:cubicBezTo>
                        <a:pt x="25" y="2"/>
                        <a:pt x="25" y="2"/>
                        <a:pt x="25" y="3"/>
                      </a:cubicBezTo>
                      <a:cubicBezTo>
                        <a:pt x="28" y="4"/>
                        <a:pt x="27" y="0"/>
                        <a:pt x="30" y="1"/>
                      </a:cubicBezTo>
                      <a:cubicBezTo>
                        <a:pt x="30" y="1"/>
                        <a:pt x="30" y="2"/>
                        <a:pt x="30" y="2"/>
                      </a:cubicBezTo>
                      <a:cubicBezTo>
                        <a:pt x="31" y="3"/>
                        <a:pt x="30" y="2"/>
                        <a:pt x="31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" name="Freeform 28"/>
                <p:cNvSpPr/>
                <p:nvPr/>
              </p:nvSpPr>
              <p:spPr bwMode="auto">
                <a:xfrm>
                  <a:off x="10606577" y="4328767"/>
                  <a:ext cx="42863" cy="35719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6" y="1"/>
                    </a:cxn>
                    <a:cxn ang="0">
                      <a:pos x="5" y="5"/>
                    </a:cxn>
                    <a:cxn ang="0">
                      <a:pos x="3" y="5"/>
                    </a:cxn>
                    <a:cxn ang="0">
                      <a:pos x="0" y="2"/>
                    </a:cxn>
                    <a:cxn ang="0">
                      <a:pos x="1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6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4" y="1"/>
                        <a:pt x="4" y="1"/>
                      </a:cubicBezTo>
                      <a:cubicBezTo>
                        <a:pt x="5" y="1"/>
                        <a:pt x="5" y="1"/>
                        <a:pt x="6" y="1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4" y="5"/>
                        <a:pt x="4" y="5"/>
                        <a:pt x="3" y="5"/>
                      </a:cubicBezTo>
                      <a:cubicBezTo>
                        <a:pt x="2" y="4"/>
                        <a:pt x="1" y="4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" name="Freeform 29"/>
                <p:cNvSpPr/>
                <p:nvPr/>
              </p:nvSpPr>
              <p:spPr bwMode="auto">
                <a:xfrm>
                  <a:off x="10828033" y="4450211"/>
                  <a:ext cx="14288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0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" name="Freeform 30"/>
                <p:cNvSpPr/>
                <p:nvPr/>
              </p:nvSpPr>
              <p:spPr bwMode="auto">
                <a:xfrm>
                  <a:off x="10799459" y="4478785"/>
                  <a:ext cx="78581" cy="7143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9" y="2"/>
                    </a:cxn>
                    <a:cxn ang="0">
                      <a:pos x="9" y="4"/>
                    </a:cxn>
                    <a:cxn ang="0">
                      <a:pos x="11" y="5"/>
                    </a:cxn>
                    <a:cxn ang="0">
                      <a:pos x="11" y="9"/>
                    </a:cxn>
                    <a:cxn ang="0">
                      <a:pos x="6" y="9"/>
                    </a:cxn>
                    <a:cxn ang="0">
                      <a:pos x="4" y="10"/>
                    </a:cxn>
                    <a:cxn ang="0">
                      <a:pos x="4" y="9"/>
                    </a:cxn>
                    <a:cxn ang="0">
                      <a:pos x="0" y="6"/>
                    </a:cxn>
                    <a:cxn ang="0">
                      <a:pos x="2" y="5"/>
                    </a:cxn>
                    <a:cxn ang="0">
                      <a:pos x="2" y="3"/>
                    </a:cxn>
                    <a:cxn ang="0">
                      <a:pos x="3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1" h="10">
                      <a:moveTo>
                        <a:pt x="2" y="0"/>
                      </a:moveTo>
                      <a:cubicBezTo>
                        <a:pt x="7" y="1"/>
                        <a:pt x="6" y="1"/>
                        <a:pt x="9" y="2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10" y="5"/>
                        <a:pt x="11" y="5"/>
                      </a:cubicBezTo>
                      <a:cubicBezTo>
                        <a:pt x="11" y="6"/>
                        <a:pt x="11" y="7"/>
                        <a:pt x="11" y="9"/>
                      </a:cubicBezTo>
                      <a:cubicBezTo>
                        <a:pt x="9" y="9"/>
                        <a:pt x="8" y="9"/>
                        <a:pt x="6" y="9"/>
                      </a:cubicBezTo>
                      <a:cubicBezTo>
                        <a:pt x="6" y="9"/>
                        <a:pt x="5" y="10"/>
                        <a:pt x="4" y="10"/>
                      </a:cubicBezTo>
                      <a:cubicBezTo>
                        <a:pt x="4" y="10"/>
                        <a:pt x="4" y="10"/>
                        <a:pt x="4" y="9"/>
                      </a:cubicBezTo>
                      <a:cubicBezTo>
                        <a:pt x="1" y="9"/>
                        <a:pt x="2" y="7"/>
                        <a:pt x="0" y="6"/>
                      </a:cubicBezTo>
                      <a:cubicBezTo>
                        <a:pt x="1" y="5"/>
                        <a:pt x="0" y="5"/>
                        <a:pt x="2" y="5"/>
                      </a:cubicBezTo>
                      <a:cubicBezTo>
                        <a:pt x="2" y="4"/>
                        <a:pt x="2" y="4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3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" name="Freeform 31"/>
                <p:cNvSpPr/>
                <p:nvPr/>
              </p:nvSpPr>
              <p:spPr bwMode="auto">
                <a:xfrm>
                  <a:off x="10928046" y="4493073"/>
                  <a:ext cx="42863" cy="64294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6" y="0"/>
                    </a:cxn>
                    <a:cxn ang="0">
                      <a:pos x="6" y="6"/>
                    </a:cxn>
                    <a:cxn ang="0">
                      <a:pos x="4" y="6"/>
                    </a:cxn>
                    <a:cxn ang="0">
                      <a:pos x="6" y="9"/>
                    </a:cxn>
                    <a:cxn ang="0">
                      <a:pos x="4" y="9"/>
                    </a:cxn>
                    <a:cxn ang="0">
                      <a:pos x="4" y="8"/>
                    </a:cxn>
                    <a:cxn ang="0">
                      <a:pos x="2" y="9"/>
                    </a:cxn>
                    <a:cxn ang="0">
                      <a:pos x="2" y="8"/>
                    </a:cxn>
                    <a:cxn ang="0">
                      <a:pos x="0" y="8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6" h="9">
                      <a:moveTo>
                        <a:pt x="3" y="0"/>
                      </a:moveTo>
                      <a:cubicBezTo>
                        <a:pt x="4" y="0"/>
                        <a:pt x="5" y="0"/>
                        <a:pt x="6" y="0"/>
                      </a:cubicBezTo>
                      <a:cubicBezTo>
                        <a:pt x="6" y="2"/>
                        <a:pt x="6" y="4"/>
                        <a:pt x="6" y="6"/>
                      </a:cubicBezTo>
                      <a:cubicBezTo>
                        <a:pt x="6" y="6"/>
                        <a:pt x="5" y="6"/>
                        <a:pt x="4" y="6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9"/>
                        <a:pt x="5" y="9"/>
                        <a:pt x="4" y="9"/>
                      </a:cubicBezTo>
                      <a:cubicBezTo>
                        <a:pt x="4" y="9"/>
                        <a:pt x="4" y="9"/>
                        <a:pt x="4" y="8"/>
                      </a:cubicBezTo>
                      <a:cubicBezTo>
                        <a:pt x="3" y="9"/>
                        <a:pt x="3" y="9"/>
                        <a:pt x="2" y="9"/>
                      </a:cubicBezTo>
                      <a:cubicBezTo>
                        <a:pt x="2" y="9"/>
                        <a:pt x="2" y="9"/>
                        <a:pt x="2" y="8"/>
                      </a:cubicBezTo>
                      <a:cubicBezTo>
                        <a:pt x="1" y="8"/>
                        <a:pt x="0" y="8"/>
                        <a:pt x="0" y="8"/>
                      </a:cubicBezTo>
                      <a:cubicBezTo>
                        <a:pt x="0" y="7"/>
                        <a:pt x="0" y="5"/>
                        <a:pt x="0" y="3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3"/>
                        <a:pt x="3" y="2"/>
                        <a:pt x="3" y="2"/>
                      </a:cubicBezTo>
                      <a:cubicBezTo>
                        <a:pt x="4" y="1"/>
                        <a:pt x="3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" name="Freeform 32"/>
                <p:cNvSpPr/>
                <p:nvPr/>
              </p:nvSpPr>
              <p:spPr bwMode="auto">
                <a:xfrm>
                  <a:off x="10978052" y="4507361"/>
                  <a:ext cx="28575" cy="285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1"/>
                    </a:cxn>
                    <a:cxn ang="0">
                      <a:pos x="4" y="4"/>
                    </a:cxn>
                    <a:cxn ang="0">
                      <a:pos x="0" y="4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1" y="0"/>
                        <a:pt x="3" y="1"/>
                        <a:pt x="4" y="1"/>
                      </a:cubicBezTo>
                      <a:cubicBezTo>
                        <a:pt x="4" y="2"/>
                        <a:pt x="4" y="3"/>
                        <a:pt x="4" y="4"/>
                      </a:cubicBezTo>
                      <a:cubicBezTo>
                        <a:pt x="3" y="4"/>
                        <a:pt x="1" y="4"/>
                        <a:pt x="0" y="4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" name="Freeform 33"/>
                <p:cNvSpPr/>
                <p:nvPr/>
              </p:nvSpPr>
              <p:spPr bwMode="auto">
                <a:xfrm>
                  <a:off x="10549428" y="4514504"/>
                  <a:ext cx="335756" cy="400050"/>
                </a:xfrm>
                <a:custGeom>
                  <a:avLst/>
                  <a:gdLst/>
                  <a:ahLst/>
                  <a:cxnLst>
                    <a:cxn ang="0">
                      <a:pos x="27" y="3"/>
                    </a:cxn>
                    <a:cxn ang="0">
                      <a:pos x="28" y="5"/>
                    </a:cxn>
                    <a:cxn ang="0">
                      <a:pos x="35" y="4"/>
                    </a:cxn>
                    <a:cxn ang="0">
                      <a:pos x="38" y="6"/>
                    </a:cxn>
                    <a:cxn ang="0">
                      <a:pos x="36" y="7"/>
                    </a:cxn>
                    <a:cxn ang="0">
                      <a:pos x="27" y="10"/>
                    </a:cxn>
                    <a:cxn ang="0">
                      <a:pos x="30" y="13"/>
                    </a:cxn>
                    <a:cxn ang="0">
                      <a:pos x="40" y="13"/>
                    </a:cxn>
                    <a:cxn ang="0">
                      <a:pos x="47" y="18"/>
                    </a:cxn>
                    <a:cxn ang="0">
                      <a:pos x="46" y="19"/>
                    </a:cxn>
                    <a:cxn ang="0">
                      <a:pos x="41" y="27"/>
                    </a:cxn>
                    <a:cxn ang="0">
                      <a:pos x="41" y="30"/>
                    </a:cxn>
                    <a:cxn ang="0">
                      <a:pos x="43" y="33"/>
                    </a:cxn>
                    <a:cxn ang="0">
                      <a:pos x="42" y="34"/>
                    </a:cxn>
                    <a:cxn ang="0">
                      <a:pos x="42" y="41"/>
                    </a:cxn>
                    <a:cxn ang="0">
                      <a:pos x="36" y="41"/>
                    </a:cxn>
                    <a:cxn ang="0">
                      <a:pos x="31" y="44"/>
                    </a:cxn>
                    <a:cxn ang="0">
                      <a:pos x="33" y="47"/>
                    </a:cxn>
                    <a:cxn ang="0">
                      <a:pos x="29" y="54"/>
                    </a:cxn>
                    <a:cxn ang="0">
                      <a:pos x="28" y="56"/>
                    </a:cxn>
                    <a:cxn ang="0">
                      <a:pos x="21" y="54"/>
                    </a:cxn>
                    <a:cxn ang="0">
                      <a:pos x="20" y="51"/>
                    </a:cxn>
                    <a:cxn ang="0">
                      <a:pos x="18" y="50"/>
                    </a:cxn>
                    <a:cxn ang="0">
                      <a:pos x="11" y="52"/>
                    </a:cxn>
                    <a:cxn ang="0">
                      <a:pos x="9" y="47"/>
                    </a:cxn>
                    <a:cxn ang="0">
                      <a:pos x="10" y="42"/>
                    </a:cxn>
                    <a:cxn ang="0">
                      <a:pos x="8" y="41"/>
                    </a:cxn>
                    <a:cxn ang="0">
                      <a:pos x="5" y="37"/>
                    </a:cxn>
                    <a:cxn ang="0">
                      <a:pos x="5" y="35"/>
                    </a:cxn>
                    <a:cxn ang="0">
                      <a:pos x="1" y="31"/>
                    </a:cxn>
                    <a:cxn ang="0">
                      <a:pos x="1" y="28"/>
                    </a:cxn>
                    <a:cxn ang="0">
                      <a:pos x="7" y="22"/>
                    </a:cxn>
                    <a:cxn ang="0">
                      <a:pos x="9" y="19"/>
                    </a:cxn>
                    <a:cxn ang="0">
                      <a:pos x="11" y="13"/>
                    </a:cxn>
                    <a:cxn ang="0">
                      <a:pos x="16" y="7"/>
                    </a:cxn>
                    <a:cxn ang="0">
                      <a:pos x="20" y="0"/>
                    </a:cxn>
                  </a:cxnLst>
                  <a:rect l="0" t="0" r="r" b="b"/>
                  <a:pathLst>
                    <a:path w="47" h="56">
                      <a:moveTo>
                        <a:pt x="23" y="0"/>
                      </a:moveTo>
                      <a:cubicBezTo>
                        <a:pt x="24" y="5"/>
                        <a:pt x="24" y="1"/>
                        <a:pt x="27" y="3"/>
                      </a:cubicBezTo>
                      <a:cubicBezTo>
                        <a:pt x="27" y="3"/>
                        <a:pt x="27" y="3"/>
                        <a:pt x="27" y="4"/>
                      </a:cubicBezTo>
                      <a:cubicBezTo>
                        <a:pt x="29" y="5"/>
                        <a:pt x="28" y="4"/>
                        <a:pt x="28" y="5"/>
                      </a:cubicBezTo>
                      <a:cubicBezTo>
                        <a:pt x="31" y="5"/>
                        <a:pt x="32" y="3"/>
                        <a:pt x="35" y="3"/>
                      </a:cubicBezTo>
                      <a:cubicBezTo>
                        <a:pt x="35" y="3"/>
                        <a:pt x="35" y="4"/>
                        <a:pt x="35" y="4"/>
                      </a:cubicBezTo>
                      <a:cubicBezTo>
                        <a:pt x="36" y="5"/>
                        <a:pt x="37" y="5"/>
                        <a:pt x="38" y="5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7" y="6"/>
                      </a:cubicBezTo>
                      <a:cubicBezTo>
                        <a:pt x="36" y="8"/>
                        <a:pt x="37" y="6"/>
                        <a:pt x="36" y="7"/>
                      </a:cubicBezTo>
                      <a:cubicBezTo>
                        <a:pt x="35" y="8"/>
                        <a:pt x="34" y="10"/>
                        <a:pt x="34" y="11"/>
                      </a:cubicBezTo>
                      <a:cubicBezTo>
                        <a:pt x="32" y="10"/>
                        <a:pt x="30" y="10"/>
                        <a:pt x="27" y="10"/>
                      </a:cubicBezTo>
                      <a:cubicBezTo>
                        <a:pt x="27" y="11"/>
                        <a:pt x="27" y="12"/>
                        <a:pt x="27" y="14"/>
                      </a:cubicBezTo>
                      <a:cubicBezTo>
                        <a:pt x="28" y="13"/>
                        <a:pt x="29" y="13"/>
                        <a:pt x="30" y="13"/>
                      </a:cubicBezTo>
                      <a:cubicBezTo>
                        <a:pt x="30" y="13"/>
                        <a:pt x="30" y="14"/>
                        <a:pt x="30" y="15"/>
                      </a:cubicBezTo>
                      <a:cubicBezTo>
                        <a:pt x="35" y="15"/>
                        <a:pt x="35" y="13"/>
                        <a:pt x="40" y="13"/>
                      </a:cubicBezTo>
                      <a:cubicBezTo>
                        <a:pt x="41" y="14"/>
                        <a:pt x="42" y="16"/>
                        <a:pt x="43" y="17"/>
                      </a:cubicBezTo>
                      <a:cubicBezTo>
                        <a:pt x="44" y="17"/>
                        <a:pt x="46" y="18"/>
                        <a:pt x="47" y="18"/>
                      </a:cubicBezTo>
                      <a:cubicBezTo>
                        <a:pt x="47" y="18"/>
                        <a:pt x="47" y="19"/>
                        <a:pt x="47" y="19"/>
                      </a:cubicBezTo>
                      <a:cubicBezTo>
                        <a:pt x="47" y="19"/>
                        <a:pt x="46" y="19"/>
                        <a:pt x="46" y="19"/>
                      </a:cubicBezTo>
                      <a:cubicBezTo>
                        <a:pt x="45" y="22"/>
                        <a:pt x="44" y="22"/>
                        <a:pt x="40" y="23"/>
                      </a:cubicBezTo>
                      <a:cubicBezTo>
                        <a:pt x="40" y="24"/>
                        <a:pt x="41" y="26"/>
                        <a:pt x="41" y="27"/>
                      </a:cubicBezTo>
                      <a:cubicBezTo>
                        <a:pt x="41" y="27"/>
                        <a:pt x="40" y="28"/>
                        <a:pt x="40" y="30"/>
                      </a:cubicBezTo>
                      <a:cubicBezTo>
                        <a:pt x="40" y="30"/>
                        <a:pt x="41" y="30"/>
                        <a:pt x="41" y="30"/>
                      </a:cubicBezTo>
                      <a:cubicBezTo>
                        <a:pt x="41" y="31"/>
                        <a:pt x="41" y="32"/>
                        <a:pt x="41" y="33"/>
                      </a:cubicBezTo>
                      <a:cubicBezTo>
                        <a:pt x="42" y="33"/>
                        <a:pt x="42" y="33"/>
                        <a:pt x="43" y="33"/>
                      </a:cubicBezTo>
                      <a:cubicBezTo>
                        <a:pt x="43" y="34"/>
                        <a:pt x="43" y="34"/>
                        <a:pt x="43" y="34"/>
                      </a:cubicBezTo>
                      <a:cubicBezTo>
                        <a:pt x="43" y="34"/>
                        <a:pt x="42" y="34"/>
                        <a:pt x="42" y="34"/>
                      </a:cubicBezTo>
                      <a:cubicBezTo>
                        <a:pt x="41" y="35"/>
                        <a:pt x="41" y="35"/>
                        <a:pt x="40" y="36"/>
                      </a:cubicBezTo>
                      <a:cubicBezTo>
                        <a:pt x="42" y="37"/>
                        <a:pt x="42" y="38"/>
                        <a:pt x="42" y="41"/>
                      </a:cubicBezTo>
                      <a:cubicBezTo>
                        <a:pt x="39" y="41"/>
                        <a:pt x="40" y="42"/>
                        <a:pt x="39" y="40"/>
                      </a:cubicBezTo>
                      <a:cubicBezTo>
                        <a:pt x="38" y="40"/>
                        <a:pt x="37" y="40"/>
                        <a:pt x="36" y="41"/>
                      </a:cubicBezTo>
                      <a:cubicBezTo>
                        <a:pt x="35" y="42"/>
                        <a:pt x="35" y="44"/>
                        <a:pt x="35" y="45"/>
                      </a:cubicBezTo>
                      <a:cubicBezTo>
                        <a:pt x="33" y="45"/>
                        <a:pt x="32" y="45"/>
                        <a:pt x="31" y="44"/>
                      </a:cubicBezTo>
                      <a:cubicBezTo>
                        <a:pt x="31" y="45"/>
                        <a:pt x="31" y="46"/>
                        <a:pt x="31" y="46"/>
                      </a:cubicBezTo>
                      <a:cubicBezTo>
                        <a:pt x="32" y="46"/>
                        <a:pt x="32" y="47"/>
                        <a:pt x="33" y="47"/>
                      </a:cubicBezTo>
                      <a:cubicBezTo>
                        <a:pt x="33" y="48"/>
                        <a:pt x="28" y="52"/>
                        <a:pt x="31" y="54"/>
                      </a:cubicBezTo>
                      <a:cubicBezTo>
                        <a:pt x="31" y="54"/>
                        <a:pt x="30" y="54"/>
                        <a:pt x="29" y="54"/>
                      </a:cubicBezTo>
                      <a:cubicBezTo>
                        <a:pt x="29" y="55"/>
                        <a:pt x="29" y="55"/>
                        <a:pt x="29" y="56"/>
                      </a:cubicBezTo>
                      <a:cubicBezTo>
                        <a:pt x="29" y="56"/>
                        <a:pt x="29" y="56"/>
                        <a:pt x="28" y="56"/>
                      </a:cubicBezTo>
                      <a:cubicBezTo>
                        <a:pt x="28" y="55"/>
                        <a:pt x="28" y="54"/>
                        <a:pt x="27" y="53"/>
                      </a:cubicBezTo>
                      <a:cubicBezTo>
                        <a:pt x="24" y="52"/>
                        <a:pt x="24" y="56"/>
                        <a:pt x="21" y="54"/>
                      </a:cubicBezTo>
                      <a:cubicBezTo>
                        <a:pt x="21" y="54"/>
                        <a:pt x="21" y="54"/>
                        <a:pt x="20" y="54"/>
                      </a:cubicBezTo>
                      <a:cubicBezTo>
                        <a:pt x="20" y="53"/>
                        <a:pt x="20" y="52"/>
                        <a:pt x="20" y="51"/>
                      </a:cubicBezTo>
                      <a:cubicBezTo>
                        <a:pt x="20" y="51"/>
                        <a:pt x="20" y="51"/>
                        <a:pt x="19" y="51"/>
                      </a:cubicBezTo>
                      <a:cubicBezTo>
                        <a:pt x="18" y="50"/>
                        <a:pt x="19" y="50"/>
                        <a:pt x="18" y="50"/>
                      </a:cubicBezTo>
                      <a:cubicBezTo>
                        <a:pt x="17" y="52"/>
                        <a:pt x="16" y="52"/>
                        <a:pt x="15" y="54"/>
                      </a:cubicBezTo>
                      <a:cubicBezTo>
                        <a:pt x="13" y="53"/>
                        <a:pt x="13" y="53"/>
                        <a:pt x="11" y="52"/>
                      </a:cubicBezTo>
                      <a:cubicBezTo>
                        <a:pt x="11" y="51"/>
                        <a:pt x="11" y="49"/>
                        <a:pt x="10" y="47"/>
                      </a:cubicBezTo>
                      <a:cubicBezTo>
                        <a:pt x="10" y="47"/>
                        <a:pt x="10" y="47"/>
                        <a:pt x="9" y="47"/>
                      </a:cubicBezTo>
                      <a:cubicBezTo>
                        <a:pt x="9" y="46"/>
                        <a:pt x="9" y="42"/>
                        <a:pt x="10" y="43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0" y="42"/>
                        <a:pt x="9" y="42"/>
                        <a:pt x="8" y="42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1"/>
                        <a:pt x="7" y="41"/>
                        <a:pt x="6" y="41"/>
                      </a:cubicBezTo>
                      <a:cubicBezTo>
                        <a:pt x="6" y="39"/>
                        <a:pt x="5" y="37"/>
                        <a:pt x="5" y="37"/>
                      </a:cubicBezTo>
                      <a:cubicBezTo>
                        <a:pt x="5" y="37"/>
                        <a:pt x="6" y="37"/>
                        <a:pt x="6" y="35"/>
                      </a:cubicBezTo>
                      <a:cubicBezTo>
                        <a:pt x="5" y="35"/>
                        <a:pt x="5" y="35"/>
                        <a:pt x="5" y="35"/>
                      </a:cubicBezTo>
                      <a:cubicBezTo>
                        <a:pt x="5" y="34"/>
                        <a:pt x="4" y="33"/>
                        <a:pt x="4" y="32"/>
                      </a:cubicBezTo>
                      <a:cubicBezTo>
                        <a:pt x="3" y="31"/>
                        <a:pt x="2" y="31"/>
                        <a:pt x="1" y="31"/>
                      </a:cubicBezTo>
                      <a:cubicBezTo>
                        <a:pt x="1" y="30"/>
                        <a:pt x="1" y="29"/>
                        <a:pt x="0" y="28"/>
                      </a:cubicBezTo>
                      <a:cubicBezTo>
                        <a:pt x="1" y="28"/>
                        <a:pt x="1" y="28"/>
                        <a:pt x="1" y="28"/>
                      </a:cubicBezTo>
                      <a:cubicBezTo>
                        <a:pt x="2" y="26"/>
                        <a:pt x="3" y="25"/>
                        <a:pt x="6" y="24"/>
                      </a:cubicBezTo>
                      <a:cubicBezTo>
                        <a:pt x="6" y="23"/>
                        <a:pt x="6" y="23"/>
                        <a:pt x="7" y="22"/>
                      </a:cubicBezTo>
                      <a:cubicBezTo>
                        <a:pt x="7" y="22"/>
                        <a:pt x="8" y="22"/>
                        <a:pt x="8" y="22"/>
                      </a:cubicBezTo>
                      <a:cubicBezTo>
                        <a:pt x="9" y="21"/>
                        <a:pt x="9" y="20"/>
                        <a:pt x="9" y="19"/>
                      </a:cubicBezTo>
                      <a:cubicBezTo>
                        <a:pt x="10" y="19"/>
                        <a:pt x="11" y="18"/>
                        <a:pt x="11" y="18"/>
                      </a:cubicBezTo>
                      <a:cubicBezTo>
                        <a:pt x="11" y="16"/>
                        <a:pt x="11" y="14"/>
                        <a:pt x="11" y="13"/>
                      </a:cubicBezTo>
                      <a:cubicBezTo>
                        <a:pt x="13" y="12"/>
                        <a:pt x="15" y="12"/>
                        <a:pt x="17" y="12"/>
                      </a:cubicBezTo>
                      <a:cubicBezTo>
                        <a:pt x="16" y="10"/>
                        <a:pt x="16" y="9"/>
                        <a:pt x="16" y="7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5"/>
                        <a:pt x="19" y="2"/>
                        <a:pt x="20" y="0"/>
                      </a:cubicBezTo>
                      <a:cubicBezTo>
                        <a:pt x="21" y="0"/>
                        <a:pt x="22" y="0"/>
                        <a:pt x="23" y="0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" name="Freeform 34"/>
                <p:cNvSpPr/>
                <p:nvPr/>
              </p:nvSpPr>
              <p:spPr bwMode="auto">
                <a:xfrm>
                  <a:off x="10899471" y="4535936"/>
                  <a:ext cx="7144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" name="Freeform 35"/>
                <p:cNvSpPr/>
                <p:nvPr/>
              </p:nvSpPr>
              <p:spPr bwMode="auto">
                <a:xfrm>
                  <a:off x="10970909" y="4535936"/>
                  <a:ext cx="7144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1"/>
                    </a:cxn>
                    <a:cxn ang="0">
                      <a:pos x="0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" name="Freeform 36"/>
                <p:cNvSpPr/>
                <p:nvPr/>
              </p:nvSpPr>
              <p:spPr bwMode="auto">
                <a:xfrm>
                  <a:off x="10949478" y="4543079"/>
                  <a:ext cx="50006" cy="71438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7" y="0"/>
                    </a:cxn>
                    <a:cxn ang="0">
                      <a:pos x="4" y="10"/>
                    </a:cxn>
                    <a:cxn ang="0">
                      <a:pos x="0" y="10"/>
                    </a:cxn>
                    <a:cxn ang="0">
                      <a:pos x="0" y="6"/>
                    </a:cxn>
                    <a:cxn ang="0">
                      <a:pos x="0" y="4"/>
                    </a:cxn>
                    <a:cxn ang="0">
                      <a:pos x="5" y="3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7" h="10">
                      <a:moveTo>
                        <a:pt x="5" y="0"/>
                      </a:moveTo>
                      <a:cubicBezTo>
                        <a:pt x="6" y="0"/>
                        <a:pt x="6" y="0"/>
                        <a:pt x="7" y="0"/>
                      </a:cubicBezTo>
                      <a:cubicBezTo>
                        <a:pt x="6" y="4"/>
                        <a:pt x="4" y="4"/>
                        <a:pt x="4" y="10"/>
                      </a:cubicBezTo>
                      <a:cubicBezTo>
                        <a:pt x="3" y="10"/>
                        <a:pt x="2" y="10"/>
                        <a:pt x="0" y="10"/>
                      </a:cubicBezTo>
                      <a:cubicBezTo>
                        <a:pt x="0" y="8"/>
                        <a:pt x="0" y="8"/>
                        <a:pt x="0" y="6"/>
                      </a:cubicBezTo>
                      <a:cubicBezTo>
                        <a:pt x="1" y="5"/>
                        <a:pt x="0" y="6"/>
                        <a:pt x="0" y="4"/>
                      </a:cubicBezTo>
                      <a:cubicBezTo>
                        <a:pt x="2" y="4"/>
                        <a:pt x="4" y="3"/>
                        <a:pt x="5" y="3"/>
                      </a:cubicBezTo>
                      <a:cubicBezTo>
                        <a:pt x="5" y="2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" name="Freeform 37"/>
                <p:cNvSpPr/>
                <p:nvPr/>
              </p:nvSpPr>
              <p:spPr bwMode="auto">
                <a:xfrm>
                  <a:off x="10856609" y="4571655"/>
                  <a:ext cx="28575" cy="35719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4" y="4"/>
                    </a:cxn>
                    <a:cxn ang="0">
                      <a:pos x="3" y="5"/>
                    </a:cxn>
                    <a:cxn ang="0">
                      <a:pos x="1" y="4"/>
                    </a:cxn>
                    <a:cxn ang="0">
                      <a:pos x="0" y="4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" h="5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2"/>
                        <a:pt x="4" y="4"/>
                      </a:cubicBezTo>
                      <a:cubicBezTo>
                        <a:pt x="2" y="4"/>
                        <a:pt x="3" y="4"/>
                        <a:pt x="3" y="5"/>
                      </a:cubicBezTo>
                      <a:cubicBezTo>
                        <a:pt x="1" y="4"/>
                        <a:pt x="2" y="5"/>
                        <a:pt x="1" y="4"/>
                      </a:cubicBezTo>
                      <a:cubicBezTo>
                        <a:pt x="1" y="4"/>
                        <a:pt x="0" y="4"/>
                        <a:pt x="0" y="4"/>
                      </a:cubicBezTo>
                      <a:cubicBezTo>
                        <a:pt x="0" y="2"/>
                        <a:pt x="1" y="2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" name="Freeform 38"/>
                <p:cNvSpPr/>
                <p:nvPr/>
              </p:nvSpPr>
              <p:spPr bwMode="auto">
                <a:xfrm>
                  <a:off x="10863753" y="4593086"/>
                  <a:ext cx="50006" cy="35719"/>
                </a:xfrm>
                <a:custGeom>
                  <a:avLst/>
                  <a:gdLst/>
                  <a:ahLst/>
                  <a:cxnLst>
                    <a:cxn ang="0">
                      <a:pos x="6" y="5"/>
                    </a:cxn>
                    <a:cxn ang="0">
                      <a:pos x="2" y="3"/>
                    </a:cxn>
                    <a:cxn ang="0">
                      <a:pos x="3" y="3"/>
                    </a:cxn>
                    <a:cxn ang="0">
                      <a:pos x="5" y="1"/>
                    </a:cxn>
                    <a:cxn ang="0">
                      <a:pos x="5" y="0"/>
                    </a:cxn>
                    <a:cxn ang="0">
                      <a:pos x="6" y="0"/>
                    </a:cxn>
                    <a:cxn ang="0">
                      <a:pos x="6" y="1"/>
                    </a:cxn>
                    <a:cxn ang="0">
                      <a:pos x="7" y="3"/>
                    </a:cxn>
                    <a:cxn ang="0">
                      <a:pos x="5" y="2"/>
                    </a:cxn>
                    <a:cxn ang="0">
                      <a:pos x="5" y="3"/>
                    </a:cxn>
                    <a:cxn ang="0">
                      <a:pos x="6" y="3"/>
                    </a:cxn>
                    <a:cxn ang="0">
                      <a:pos x="6" y="5"/>
                    </a:cxn>
                  </a:cxnLst>
                  <a:rect l="0" t="0" r="r" b="b"/>
                  <a:pathLst>
                    <a:path w="7" h="5">
                      <a:moveTo>
                        <a:pt x="6" y="5"/>
                      </a:moveTo>
                      <a:cubicBezTo>
                        <a:pt x="5" y="5"/>
                        <a:pt x="0" y="3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4" y="1"/>
                        <a:pt x="4" y="2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1"/>
                      </a:cubicBezTo>
                      <a:cubicBezTo>
                        <a:pt x="7" y="2"/>
                        <a:pt x="7" y="1"/>
                        <a:pt x="7" y="3"/>
                      </a:cubicBezTo>
                      <a:cubicBezTo>
                        <a:pt x="6" y="2"/>
                        <a:pt x="6" y="2"/>
                        <a:pt x="5" y="2"/>
                      </a:cubicBezTo>
                      <a:cubicBezTo>
                        <a:pt x="5" y="2"/>
                        <a:pt x="5" y="2"/>
                        <a:pt x="5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4"/>
                        <a:pt x="6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" name="Freeform 39"/>
                <p:cNvSpPr/>
                <p:nvPr/>
              </p:nvSpPr>
              <p:spPr bwMode="auto">
                <a:xfrm>
                  <a:off x="10842321" y="4600230"/>
                  <a:ext cx="14288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0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" name="Freeform 40"/>
                <p:cNvSpPr/>
                <p:nvPr/>
              </p:nvSpPr>
              <p:spPr bwMode="auto">
                <a:xfrm>
                  <a:off x="9777903" y="4621661"/>
                  <a:ext cx="450056" cy="564356"/>
                </a:xfrm>
                <a:custGeom>
                  <a:avLst/>
                  <a:gdLst/>
                  <a:ahLst/>
                  <a:cxnLst>
                    <a:cxn ang="0">
                      <a:pos x="39" y="8"/>
                    </a:cxn>
                    <a:cxn ang="0">
                      <a:pos x="41" y="8"/>
                    </a:cxn>
                    <a:cxn ang="0">
                      <a:pos x="47" y="6"/>
                    </a:cxn>
                    <a:cxn ang="0">
                      <a:pos x="48" y="10"/>
                    </a:cxn>
                    <a:cxn ang="0">
                      <a:pos x="56" y="7"/>
                    </a:cxn>
                    <a:cxn ang="0">
                      <a:pos x="56" y="10"/>
                    </a:cxn>
                    <a:cxn ang="0">
                      <a:pos x="56" y="13"/>
                    </a:cxn>
                    <a:cxn ang="0">
                      <a:pos x="59" y="16"/>
                    </a:cxn>
                    <a:cxn ang="0">
                      <a:pos x="60" y="22"/>
                    </a:cxn>
                    <a:cxn ang="0">
                      <a:pos x="61" y="23"/>
                    </a:cxn>
                    <a:cxn ang="0">
                      <a:pos x="59" y="28"/>
                    </a:cxn>
                    <a:cxn ang="0">
                      <a:pos x="57" y="31"/>
                    </a:cxn>
                    <a:cxn ang="0">
                      <a:pos x="58" y="41"/>
                    </a:cxn>
                    <a:cxn ang="0">
                      <a:pos x="57" y="45"/>
                    </a:cxn>
                    <a:cxn ang="0">
                      <a:pos x="58" y="47"/>
                    </a:cxn>
                    <a:cxn ang="0">
                      <a:pos x="60" y="52"/>
                    </a:cxn>
                    <a:cxn ang="0">
                      <a:pos x="60" y="59"/>
                    </a:cxn>
                    <a:cxn ang="0">
                      <a:pos x="60" y="62"/>
                    </a:cxn>
                    <a:cxn ang="0">
                      <a:pos x="59" y="64"/>
                    </a:cxn>
                    <a:cxn ang="0">
                      <a:pos x="59" y="68"/>
                    </a:cxn>
                    <a:cxn ang="0">
                      <a:pos x="58" y="69"/>
                    </a:cxn>
                    <a:cxn ang="0">
                      <a:pos x="51" y="66"/>
                    </a:cxn>
                    <a:cxn ang="0">
                      <a:pos x="48" y="68"/>
                    </a:cxn>
                    <a:cxn ang="0">
                      <a:pos x="46" y="72"/>
                    </a:cxn>
                    <a:cxn ang="0">
                      <a:pos x="48" y="76"/>
                    </a:cxn>
                    <a:cxn ang="0">
                      <a:pos x="38" y="72"/>
                    </a:cxn>
                    <a:cxn ang="0">
                      <a:pos x="30" y="79"/>
                    </a:cxn>
                    <a:cxn ang="0">
                      <a:pos x="27" y="72"/>
                    </a:cxn>
                    <a:cxn ang="0">
                      <a:pos x="25" y="72"/>
                    </a:cxn>
                    <a:cxn ang="0">
                      <a:pos x="29" y="65"/>
                    </a:cxn>
                    <a:cxn ang="0">
                      <a:pos x="30" y="61"/>
                    </a:cxn>
                    <a:cxn ang="0">
                      <a:pos x="29" y="56"/>
                    </a:cxn>
                    <a:cxn ang="0">
                      <a:pos x="23" y="56"/>
                    </a:cxn>
                    <a:cxn ang="0">
                      <a:pos x="19" y="56"/>
                    </a:cxn>
                    <a:cxn ang="0">
                      <a:pos x="16" y="58"/>
                    </a:cxn>
                    <a:cxn ang="0">
                      <a:pos x="15" y="59"/>
                    </a:cxn>
                    <a:cxn ang="0">
                      <a:pos x="11" y="57"/>
                    </a:cxn>
                    <a:cxn ang="0">
                      <a:pos x="7" y="59"/>
                    </a:cxn>
                    <a:cxn ang="0">
                      <a:pos x="5" y="53"/>
                    </a:cxn>
                    <a:cxn ang="0">
                      <a:pos x="5" y="50"/>
                    </a:cxn>
                    <a:cxn ang="0">
                      <a:pos x="7" y="49"/>
                    </a:cxn>
                    <a:cxn ang="0">
                      <a:pos x="0" y="43"/>
                    </a:cxn>
                    <a:cxn ang="0">
                      <a:pos x="0" y="42"/>
                    </a:cxn>
                    <a:cxn ang="0">
                      <a:pos x="1" y="40"/>
                    </a:cxn>
                    <a:cxn ang="0">
                      <a:pos x="7" y="36"/>
                    </a:cxn>
                    <a:cxn ang="0">
                      <a:pos x="6" y="31"/>
                    </a:cxn>
                    <a:cxn ang="0">
                      <a:pos x="5" y="28"/>
                    </a:cxn>
                    <a:cxn ang="0">
                      <a:pos x="6" y="27"/>
                    </a:cxn>
                    <a:cxn ang="0">
                      <a:pos x="5" y="22"/>
                    </a:cxn>
                    <a:cxn ang="0">
                      <a:pos x="4" y="16"/>
                    </a:cxn>
                    <a:cxn ang="0">
                      <a:pos x="4" y="13"/>
                    </a:cxn>
                    <a:cxn ang="0">
                      <a:pos x="7" y="8"/>
                    </a:cxn>
                    <a:cxn ang="0">
                      <a:pos x="10" y="6"/>
                    </a:cxn>
                    <a:cxn ang="0">
                      <a:pos x="20" y="3"/>
                    </a:cxn>
                    <a:cxn ang="0">
                      <a:pos x="23" y="0"/>
                    </a:cxn>
                    <a:cxn ang="0">
                      <a:pos x="27" y="1"/>
                    </a:cxn>
                    <a:cxn ang="0">
                      <a:pos x="36" y="4"/>
                    </a:cxn>
                  </a:cxnLst>
                  <a:rect l="0" t="0" r="r" b="b"/>
                  <a:pathLst>
                    <a:path w="63" h="79">
                      <a:moveTo>
                        <a:pt x="36" y="4"/>
                      </a:moveTo>
                      <a:cubicBezTo>
                        <a:pt x="36" y="7"/>
                        <a:pt x="37" y="7"/>
                        <a:pt x="39" y="8"/>
                      </a:cubicBezTo>
                      <a:cubicBezTo>
                        <a:pt x="39" y="8"/>
                        <a:pt x="39" y="9"/>
                        <a:pt x="39" y="9"/>
                      </a:cubicBezTo>
                      <a:cubicBezTo>
                        <a:pt x="40" y="9"/>
                        <a:pt x="41" y="8"/>
                        <a:pt x="41" y="8"/>
                      </a:cubicBezTo>
                      <a:cubicBezTo>
                        <a:pt x="42" y="8"/>
                        <a:pt x="44" y="8"/>
                        <a:pt x="45" y="8"/>
                      </a:cubicBezTo>
                      <a:cubicBezTo>
                        <a:pt x="45" y="8"/>
                        <a:pt x="46" y="6"/>
                        <a:pt x="47" y="6"/>
                      </a:cubicBezTo>
                      <a:cubicBezTo>
                        <a:pt x="47" y="7"/>
                        <a:pt x="47" y="8"/>
                        <a:pt x="47" y="9"/>
                      </a:cubicBezTo>
                      <a:cubicBezTo>
                        <a:pt x="48" y="10"/>
                        <a:pt x="47" y="9"/>
                        <a:pt x="48" y="10"/>
                      </a:cubicBezTo>
                      <a:cubicBezTo>
                        <a:pt x="51" y="10"/>
                        <a:pt x="52" y="8"/>
                        <a:pt x="53" y="6"/>
                      </a:cubicBezTo>
                      <a:cubicBezTo>
                        <a:pt x="54" y="6"/>
                        <a:pt x="55" y="6"/>
                        <a:pt x="56" y="7"/>
                      </a:cubicBezTo>
                      <a:cubicBezTo>
                        <a:pt x="56" y="8"/>
                        <a:pt x="57" y="10"/>
                        <a:pt x="57" y="10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5" y="11"/>
                        <a:pt x="55" y="12"/>
                        <a:pt x="55" y="13"/>
                      </a:cubicBezTo>
                      <a:cubicBezTo>
                        <a:pt x="55" y="13"/>
                        <a:pt x="55" y="13"/>
                        <a:pt x="56" y="13"/>
                      </a:cubicBezTo>
                      <a:cubicBezTo>
                        <a:pt x="56" y="14"/>
                        <a:pt x="56" y="15"/>
                        <a:pt x="57" y="16"/>
                      </a:cubicBezTo>
                      <a:cubicBezTo>
                        <a:pt x="58" y="16"/>
                        <a:pt x="58" y="16"/>
                        <a:pt x="59" y="16"/>
                      </a:cubicBezTo>
                      <a:cubicBezTo>
                        <a:pt x="60" y="18"/>
                        <a:pt x="61" y="19"/>
                        <a:pt x="61" y="22"/>
                      </a:cubicBezTo>
                      <a:cubicBezTo>
                        <a:pt x="61" y="22"/>
                        <a:pt x="61" y="22"/>
                        <a:pt x="60" y="22"/>
                      </a:cubicBezTo>
                      <a:cubicBezTo>
                        <a:pt x="60" y="22"/>
                        <a:pt x="60" y="23"/>
                        <a:pt x="60" y="23"/>
                      </a:cubicBezTo>
                      <a:cubicBezTo>
                        <a:pt x="61" y="23"/>
                        <a:pt x="61" y="23"/>
                        <a:pt x="61" y="23"/>
                      </a:cubicBezTo>
                      <a:cubicBezTo>
                        <a:pt x="62" y="25"/>
                        <a:pt x="63" y="25"/>
                        <a:pt x="62" y="26"/>
                      </a:cubicBezTo>
                      <a:cubicBezTo>
                        <a:pt x="61" y="27"/>
                        <a:pt x="62" y="27"/>
                        <a:pt x="59" y="28"/>
                      </a:cubicBezTo>
                      <a:cubicBezTo>
                        <a:pt x="59" y="28"/>
                        <a:pt x="59" y="29"/>
                        <a:pt x="59" y="30"/>
                      </a:cubicBezTo>
                      <a:cubicBezTo>
                        <a:pt x="58" y="31"/>
                        <a:pt x="58" y="31"/>
                        <a:pt x="57" y="31"/>
                      </a:cubicBezTo>
                      <a:cubicBezTo>
                        <a:pt x="56" y="35"/>
                        <a:pt x="55" y="36"/>
                        <a:pt x="55" y="41"/>
                      </a:cubicBezTo>
                      <a:cubicBezTo>
                        <a:pt x="56" y="41"/>
                        <a:pt x="57" y="41"/>
                        <a:pt x="58" y="41"/>
                      </a:cubicBezTo>
                      <a:cubicBezTo>
                        <a:pt x="58" y="41"/>
                        <a:pt x="58" y="42"/>
                        <a:pt x="58" y="42"/>
                      </a:cubicBezTo>
                      <a:cubicBezTo>
                        <a:pt x="58" y="43"/>
                        <a:pt x="56" y="43"/>
                        <a:pt x="57" y="45"/>
                      </a:cubicBezTo>
                      <a:cubicBezTo>
                        <a:pt x="57" y="45"/>
                        <a:pt x="58" y="45"/>
                        <a:pt x="58" y="46"/>
                      </a:cubicBezTo>
                      <a:cubicBezTo>
                        <a:pt x="59" y="47"/>
                        <a:pt x="58" y="47"/>
                        <a:pt x="58" y="47"/>
                      </a:cubicBezTo>
                      <a:cubicBezTo>
                        <a:pt x="58" y="49"/>
                        <a:pt x="58" y="50"/>
                        <a:pt x="58" y="52"/>
                      </a:cubicBezTo>
                      <a:cubicBezTo>
                        <a:pt x="59" y="52"/>
                        <a:pt x="60" y="52"/>
                        <a:pt x="60" y="52"/>
                      </a:cubicBezTo>
                      <a:cubicBezTo>
                        <a:pt x="60" y="54"/>
                        <a:pt x="60" y="56"/>
                        <a:pt x="59" y="57"/>
                      </a:cubicBezTo>
                      <a:cubicBezTo>
                        <a:pt x="60" y="58"/>
                        <a:pt x="60" y="59"/>
                        <a:pt x="60" y="59"/>
                      </a:cubicBezTo>
                      <a:cubicBezTo>
                        <a:pt x="60" y="61"/>
                        <a:pt x="59" y="59"/>
                        <a:pt x="59" y="60"/>
                      </a:cubicBezTo>
                      <a:cubicBezTo>
                        <a:pt x="59" y="60"/>
                        <a:pt x="61" y="60"/>
                        <a:pt x="60" y="62"/>
                      </a:cubicBezTo>
                      <a:cubicBezTo>
                        <a:pt x="60" y="62"/>
                        <a:pt x="60" y="62"/>
                        <a:pt x="59" y="62"/>
                      </a:cubicBezTo>
                      <a:cubicBezTo>
                        <a:pt x="59" y="63"/>
                        <a:pt x="59" y="63"/>
                        <a:pt x="59" y="64"/>
                      </a:cubicBezTo>
                      <a:cubicBezTo>
                        <a:pt x="59" y="64"/>
                        <a:pt x="59" y="64"/>
                        <a:pt x="58" y="64"/>
                      </a:cubicBezTo>
                      <a:cubicBezTo>
                        <a:pt x="59" y="65"/>
                        <a:pt x="59" y="67"/>
                        <a:pt x="59" y="68"/>
                      </a:cubicBezTo>
                      <a:cubicBezTo>
                        <a:pt x="59" y="68"/>
                        <a:pt x="59" y="68"/>
                        <a:pt x="58" y="68"/>
                      </a:cubicBezTo>
                      <a:cubicBezTo>
                        <a:pt x="58" y="69"/>
                        <a:pt x="58" y="69"/>
                        <a:pt x="58" y="69"/>
                      </a:cubicBezTo>
                      <a:cubicBezTo>
                        <a:pt x="57" y="69"/>
                        <a:pt x="55" y="69"/>
                        <a:pt x="53" y="69"/>
                      </a:cubicBezTo>
                      <a:cubicBezTo>
                        <a:pt x="53" y="69"/>
                        <a:pt x="52" y="66"/>
                        <a:pt x="51" y="66"/>
                      </a:cubicBezTo>
                      <a:cubicBezTo>
                        <a:pt x="51" y="67"/>
                        <a:pt x="51" y="67"/>
                        <a:pt x="51" y="67"/>
                      </a:cubicBezTo>
                      <a:cubicBezTo>
                        <a:pt x="50" y="68"/>
                        <a:pt x="49" y="68"/>
                        <a:pt x="48" y="68"/>
                      </a:cubicBezTo>
                      <a:cubicBezTo>
                        <a:pt x="48" y="69"/>
                        <a:pt x="48" y="69"/>
                        <a:pt x="48" y="69"/>
                      </a:cubicBezTo>
                      <a:cubicBezTo>
                        <a:pt x="46" y="71"/>
                        <a:pt x="47" y="68"/>
                        <a:pt x="46" y="72"/>
                      </a:cubicBezTo>
                      <a:cubicBezTo>
                        <a:pt x="46" y="72"/>
                        <a:pt x="47" y="72"/>
                        <a:pt x="48" y="72"/>
                      </a:cubicBezTo>
                      <a:cubicBezTo>
                        <a:pt x="48" y="73"/>
                        <a:pt x="48" y="74"/>
                        <a:pt x="48" y="76"/>
                      </a:cubicBezTo>
                      <a:cubicBezTo>
                        <a:pt x="45" y="75"/>
                        <a:pt x="46" y="75"/>
                        <a:pt x="45" y="73"/>
                      </a:cubicBezTo>
                      <a:cubicBezTo>
                        <a:pt x="43" y="72"/>
                        <a:pt x="41" y="72"/>
                        <a:pt x="38" y="72"/>
                      </a:cubicBezTo>
                      <a:cubicBezTo>
                        <a:pt x="38" y="74"/>
                        <a:pt x="38" y="76"/>
                        <a:pt x="38" y="77"/>
                      </a:cubicBezTo>
                      <a:cubicBezTo>
                        <a:pt x="34" y="77"/>
                        <a:pt x="33" y="78"/>
                        <a:pt x="30" y="79"/>
                      </a:cubicBezTo>
                      <a:cubicBezTo>
                        <a:pt x="30" y="77"/>
                        <a:pt x="30" y="75"/>
                        <a:pt x="30" y="73"/>
                      </a:cubicBezTo>
                      <a:cubicBezTo>
                        <a:pt x="28" y="73"/>
                        <a:pt x="28" y="72"/>
                        <a:pt x="27" y="72"/>
                      </a:cubicBezTo>
                      <a:cubicBezTo>
                        <a:pt x="26" y="72"/>
                        <a:pt x="26" y="73"/>
                        <a:pt x="25" y="74"/>
                      </a:cubicBezTo>
                      <a:cubicBezTo>
                        <a:pt x="25" y="73"/>
                        <a:pt x="25" y="73"/>
                        <a:pt x="25" y="72"/>
                      </a:cubicBezTo>
                      <a:cubicBezTo>
                        <a:pt x="27" y="71"/>
                        <a:pt x="28" y="70"/>
                        <a:pt x="29" y="67"/>
                      </a:cubicBezTo>
                      <a:cubicBezTo>
                        <a:pt x="29" y="66"/>
                        <a:pt x="29" y="66"/>
                        <a:pt x="29" y="65"/>
                      </a:cubicBezTo>
                      <a:cubicBezTo>
                        <a:pt x="29" y="65"/>
                        <a:pt x="29" y="65"/>
                        <a:pt x="29" y="65"/>
                      </a:cubicBezTo>
                      <a:cubicBezTo>
                        <a:pt x="30" y="63"/>
                        <a:pt x="30" y="63"/>
                        <a:pt x="30" y="61"/>
                      </a:cubicBezTo>
                      <a:cubicBezTo>
                        <a:pt x="29" y="61"/>
                        <a:pt x="29" y="61"/>
                        <a:pt x="28" y="61"/>
                      </a:cubicBezTo>
                      <a:cubicBezTo>
                        <a:pt x="28" y="59"/>
                        <a:pt x="28" y="57"/>
                        <a:pt x="29" y="56"/>
                      </a:cubicBezTo>
                      <a:cubicBezTo>
                        <a:pt x="25" y="55"/>
                        <a:pt x="26" y="54"/>
                        <a:pt x="23" y="54"/>
                      </a:cubicBezTo>
                      <a:cubicBezTo>
                        <a:pt x="23" y="54"/>
                        <a:pt x="23" y="55"/>
                        <a:pt x="23" y="56"/>
                      </a:cubicBezTo>
                      <a:cubicBezTo>
                        <a:pt x="22" y="55"/>
                        <a:pt x="21" y="54"/>
                        <a:pt x="19" y="55"/>
                      </a:cubicBezTo>
                      <a:cubicBezTo>
                        <a:pt x="19" y="55"/>
                        <a:pt x="19" y="55"/>
                        <a:pt x="19" y="56"/>
                      </a:cubicBezTo>
                      <a:cubicBezTo>
                        <a:pt x="18" y="57"/>
                        <a:pt x="19" y="56"/>
                        <a:pt x="19" y="57"/>
                      </a:cubicBezTo>
                      <a:cubicBezTo>
                        <a:pt x="18" y="58"/>
                        <a:pt x="17" y="58"/>
                        <a:pt x="16" y="58"/>
                      </a:cubicBezTo>
                      <a:cubicBezTo>
                        <a:pt x="16" y="59"/>
                        <a:pt x="16" y="59"/>
                        <a:pt x="16" y="59"/>
                      </a:cubicBezTo>
                      <a:cubicBezTo>
                        <a:pt x="16" y="59"/>
                        <a:pt x="15" y="59"/>
                        <a:pt x="15" y="59"/>
                      </a:cubicBezTo>
                      <a:cubicBezTo>
                        <a:pt x="15" y="59"/>
                        <a:pt x="15" y="58"/>
                        <a:pt x="15" y="57"/>
                      </a:cubicBezTo>
                      <a:cubicBezTo>
                        <a:pt x="14" y="57"/>
                        <a:pt x="11" y="57"/>
                        <a:pt x="11" y="57"/>
                      </a:cubicBezTo>
                      <a:cubicBezTo>
                        <a:pt x="11" y="57"/>
                        <a:pt x="11" y="58"/>
                        <a:pt x="11" y="58"/>
                      </a:cubicBezTo>
                      <a:cubicBezTo>
                        <a:pt x="10" y="59"/>
                        <a:pt x="9" y="59"/>
                        <a:pt x="7" y="59"/>
                      </a:cubicBezTo>
                      <a:cubicBezTo>
                        <a:pt x="7" y="58"/>
                        <a:pt x="7" y="57"/>
                        <a:pt x="7" y="56"/>
                      </a:cubicBezTo>
                      <a:cubicBezTo>
                        <a:pt x="6" y="55"/>
                        <a:pt x="5" y="56"/>
                        <a:pt x="5" y="53"/>
                      </a:cubicBezTo>
                      <a:cubicBezTo>
                        <a:pt x="5" y="53"/>
                        <a:pt x="6" y="53"/>
                        <a:pt x="6" y="53"/>
                      </a:cubicBezTo>
                      <a:cubicBezTo>
                        <a:pt x="6" y="52"/>
                        <a:pt x="6" y="50"/>
                        <a:pt x="5" y="50"/>
                      </a:cubicBezTo>
                      <a:cubicBezTo>
                        <a:pt x="5" y="50"/>
                        <a:pt x="5" y="50"/>
                        <a:pt x="5" y="49"/>
                      </a:cubicBezTo>
                      <a:cubicBezTo>
                        <a:pt x="6" y="49"/>
                        <a:pt x="6" y="49"/>
                        <a:pt x="7" y="49"/>
                      </a:cubicBezTo>
                      <a:cubicBezTo>
                        <a:pt x="7" y="48"/>
                        <a:pt x="7" y="46"/>
                        <a:pt x="8" y="45"/>
                      </a:cubicBezTo>
                      <a:cubicBezTo>
                        <a:pt x="5" y="44"/>
                        <a:pt x="5" y="43"/>
                        <a:pt x="0" y="43"/>
                      </a:cubicBezTo>
                      <a:cubicBezTo>
                        <a:pt x="0" y="43"/>
                        <a:pt x="0" y="44"/>
                        <a:pt x="0" y="44"/>
                      </a:cubicBezTo>
                      <a:cubicBezTo>
                        <a:pt x="0" y="45"/>
                        <a:pt x="0" y="42"/>
                        <a:pt x="0" y="42"/>
                      </a:cubicBezTo>
                      <a:cubicBezTo>
                        <a:pt x="0" y="42"/>
                        <a:pt x="1" y="42"/>
                        <a:pt x="1" y="42"/>
                      </a:cubicBezTo>
                      <a:cubicBezTo>
                        <a:pt x="1" y="41"/>
                        <a:pt x="1" y="41"/>
                        <a:pt x="1" y="40"/>
                      </a:cubicBezTo>
                      <a:cubicBezTo>
                        <a:pt x="2" y="40"/>
                        <a:pt x="3" y="40"/>
                        <a:pt x="4" y="39"/>
                      </a:cubicBezTo>
                      <a:cubicBezTo>
                        <a:pt x="5" y="38"/>
                        <a:pt x="6" y="37"/>
                        <a:pt x="7" y="36"/>
                      </a:cubicBezTo>
                      <a:cubicBezTo>
                        <a:pt x="6" y="35"/>
                        <a:pt x="5" y="34"/>
                        <a:pt x="5" y="31"/>
                      </a:cubicBezTo>
                      <a:cubicBezTo>
                        <a:pt x="5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0"/>
                      </a:cubicBezTo>
                      <a:cubicBezTo>
                        <a:pt x="5" y="29"/>
                        <a:pt x="5" y="30"/>
                        <a:pt x="5" y="28"/>
                      </a:cubicBezTo>
                      <a:cubicBezTo>
                        <a:pt x="5" y="28"/>
                        <a:pt x="6" y="28"/>
                        <a:pt x="6" y="28"/>
                      </a:cubicBezTo>
                      <a:cubicBezTo>
                        <a:pt x="6" y="27"/>
                        <a:pt x="6" y="27"/>
                        <a:pt x="6" y="27"/>
                      </a:cubicBezTo>
                      <a:cubicBezTo>
                        <a:pt x="5" y="26"/>
                        <a:pt x="5" y="26"/>
                        <a:pt x="4" y="26"/>
                      </a:cubicBezTo>
                      <a:cubicBezTo>
                        <a:pt x="3" y="24"/>
                        <a:pt x="5" y="23"/>
                        <a:pt x="5" y="22"/>
                      </a:cubicBezTo>
                      <a:cubicBezTo>
                        <a:pt x="5" y="22"/>
                        <a:pt x="4" y="22"/>
                        <a:pt x="4" y="22"/>
                      </a:cubicBezTo>
                      <a:cubicBezTo>
                        <a:pt x="4" y="20"/>
                        <a:pt x="4" y="18"/>
                        <a:pt x="4" y="16"/>
                      </a:cubicBezTo>
                      <a:cubicBezTo>
                        <a:pt x="4" y="16"/>
                        <a:pt x="5" y="16"/>
                        <a:pt x="5" y="16"/>
                      </a:cubicBezTo>
                      <a:cubicBezTo>
                        <a:pt x="5" y="15"/>
                        <a:pt x="4" y="14"/>
                        <a:pt x="4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1"/>
                        <a:pt x="6" y="9"/>
                        <a:pt x="7" y="8"/>
                      </a:cubicBezTo>
                      <a:cubicBezTo>
                        <a:pt x="9" y="7"/>
                        <a:pt x="9" y="7"/>
                        <a:pt x="10" y="7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5" y="4"/>
                        <a:pt x="15" y="9"/>
                        <a:pt x="18" y="7"/>
                      </a:cubicBezTo>
                      <a:cubicBezTo>
                        <a:pt x="20" y="6"/>
                        <a:pt x="20" y="6"/>
                        <a:pt x="20" y="3"/>
                      </a:cubicBezTo>
                      <a:cubicBezTo>
                        <a:pt x="19" y="2"/>
                        <a:pt x="20" y="3"/>
                        <a:pt x="19" y="1"/>
                      </a:cubicBezTo>
                      <a:cubicBezTo>
                        <a:pt x="21" y="1"/>
                        <a:pt x="23" y="0"/>
                        <a:pt x="23" y="0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4" y="1"/>
                        <a:pt x="26" y="1"/>
                        <a:pt x="27" y="1"/>
                      </a:cubicBezTo>
                      <a:cubicBezTo>
                        <a:pt x="27" y="2"/>
                        <a:pt x="27" y="2"/>
                        <a:pt x="28" y="3"/>
                      </a:cubicBezTo>
                      <a:cubicBezTo>
                        <a:pt x="28" y="3"/>
                        <a:pt x="35" y="4"/>
                        <a:pt x="36" y="4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" name="Freeform 41"/>
                <p:cNvSpPr/>
                <p:nvPr/>
              </p:nvSpPr>
              <p:spPr bwMode="auto">
                <a:xfrm>
                  <a:off x="10177953" y="4628805"/>
                  <a:ext cx="407194" cy="578644"/>
                </a:xfrm>
                <a:custGeom>
                  <a:avLst/>
                  <a:gdLst/>
                  <a:ahLst/>
                  <a:cxnLst>
                    <a:cxn ang="0">
                      <a:pos x="38" y="1"/>
                    </a:cxn>
                    <a:cxn ang="0">
                      <a:pos x="39" y="7"/>
                    </a:cxn>
                    <a:cxn ang="0">
                      <a:pos x="41" y="5"/>
                    </a:cxn>
                    <a:cxn ang="0">
                      <a:pos x="42" y="2"/>
                    </a:cxn>
                    <a:cxn ang="0">
                      <a:pos x="45" y="4"/>
                    </a:cxn>
                    <a:cxn ang="0">
                      <a:pos x="53" y="8"/>
                    </a:cxn>
                    <a:cxn ang="0">
                      <a:pos x="55" y="18"/>
                    </a:cxn>
                    <a:cxn ang="0">
                      <a:pos x="55" y="26"/>
                    </a:cxn>
                    <a:cxn ang="0">
                      <a:pos x="49" y="30"/>
                    </a:cxn>
                    <a:cxn ang="0">
                      <a:pos x="42" y="31"/>
                    </a:cxn>
                    <a:cxn ang="0">
                      <a:pos x="40" y="35"/>
                    </a:cxn>
                    <a:cxn ang="0">
                      <a:pos x="39" y="44"/>
                    </a:cxn>
                    <a:cxn ang="0">
                      <a:pos x="34" y="53"/>
                    </a:cxn>
                    <a:cxn ang="0">
                      <a:pos x="32" y="59"/>
                    </a:cxn>
                    <a:cxn ang="0">
                      <a:pos x="28" y="69"/>
                    </a:cxn>
                    <a:cxn ang="0">
                      <a:pos x="26" y="75"/>
                    </a:cxn>
                    <a:cxn ang="0">
                      <a:pos x="25" y="77"/>
                    </a:cxn>
                    <a:cxn ang="0">
                      <a:pos x="25" y="80"/>
                    </a:cxn>
                    <a:cxn ang="0">
                      <a:pos x="21" y="76"/>
                    </a:cxn>
                    <a:cxn ang="0">
                      <a:pos x="8" y="79"/>
                    </a:cxn>
                    <a:cxn ang="0">
                      <a:pos x="10" y="76"/>
                    </a:cxn>
                    <a:cxn ang="0">
                      <a:pos x="13" y="69"/>
                    </a:cxn>
                    <a:cxn ang="0">
                      <a:pos x="5" y="69"/>
                    </a:cxn>
                    <a:cxn ang="0">
                      <a:pos x="7" y="58"/>
                    </a:cxn>
                    <a:cxn ang="0">
                      <a:pos x="5" y="56"/>
                    </a:cxn>
                    <a:cxn ang="0">
                      <a:pos x="3" y="50"/>
                    </a:cxn>
                    <a:cxn ang="0">
                      <a:pos x="2" y="47"/>
                    </a:cxn>
                    <a:cxn ang="0">
                      <a:pos x="2" y="41"/>
                    </a:cxn>
                    <a:cxn ang="0">
                      <a:pos x="3" y="38"/>
                    </a:cxn>
                    <a:cxn ang="0">
                      <a:pos x="0" y="36"/>
                    </a:cxn>
                    <a:cxn ang="0">
                      <a:pos x="4" y="30"/>
                    </a:cxn>
                    <a:cxn ang="0">
                      <a:pos x="6" y="27"/>
                    </a:cxn>
                    <a:cxn ang="0">
                      <a:pos x="6" y="17"/>
                    </a:cxn>
                    <a:cxn ang="0">
                      <a:pos x="4" y="13"/>
                    </a:cxn>
                    <a:cxn ang="0">
                      <a:pos x="8" y="12"/>
                    </a:cxn>
                    <a:cxn ang="0">
                      <a:pos x="15" y="10"/>
                    </a:cxn>
                    <a:cxn ang="0">
                      <a:pos x="17" y="7"/>
                    </a:cxn>
                    <a:cxn ang="0">
                      <a:pos x="20" y="6"/>
                    </a:cxn>
                    <a:cxn ang="0">
                      <a:pos x="21" y="5"/>
                    </a:cxn>
                    <a:cxn ang="0">
                      <a:pos x="22" y="3"/>
                    </a:cxn>
                    <a:cxn ang="0">
                      <a:pos x="25" y="5"/>
                    </a:cxn>
                    <a:cxn ang="0">
                      <a:pos x="32" y="4"/>
                    </a:cxn>
                    <a:cxn ang="0">
                      <a:pos x="35" y="2"/>
                    </a:cxn>
                  </a:cxnLst>
                  <a:rect l="0" t="0" r="r" b="b"/>
                  <a:pathLst>
                    <a:path w="57" h="81">
                      <a:moveTo>
                        <a:pt x="35" y="0"/>
                      </a:moveTo>
                      <a:cubicBezTo>
                        <a:pt x="36" y="1"/>
                        <a:pt x="37" y="1"/>
                        <a:pt x="38" y="1"/>
                      </a:cubicBezTo>
                      <a:cubicBezTo>
                        <a:pt x="36" y="4"/>
                        <a:pt x="36" y="3"/>
                        <a:pt x="35" y="7"/>
                      </a:cubicBezTo>
                      <a:cubicBezTo>
                        <a:pt x="36" y="7"/>
                        <a:pt x="37" y="7"/>
                        <a:pt x="39" y="7"/>
                      </a:cubicBezTo>
                      <a:cubicBezTo>
                        <a:pt x="39" y="7"/>
                        <a:pt x="40" y="6"/>
                        <a:pt x="41" y="5"/>
                      </a:cubicBezTo>
                      <a:cubicBezTo>
                        <a:pt x="41" y="5"/>
                        <a:pt x="41" y="5"/>
                        <a:pt x="41" y="5"/>
                      </a:cubicBezTo>
                      <a:cubicBezTo>
                        <a:pt x="41" y="4"/>
                        <a:pt x="41" y="3"/>
                        <a:pt x="41" y="2"/>
                      </a:cubicBezTo>
                      <a:cubicBezTo>
                        <a:pt x="42" y="2"/>
                        <a:pt x="42" y="2"/>
                        <a:pt x="42" y="2"/>
                      </a:cubicBezTo>
                      <a:cubicBezTo>
                        <a:pt x="42" y="3"/>
                        <a:pt x="42" y="3"/>
                        <a:pt x="42" y="4"/>
                      </a:cubicBezTo>
                      <a:cubicBezTo>
                        <a:pt x="43" y="4"/>
                        <a:pt x="44" y="4"/>
                        <a:pt x="45" y="4"/>
                      </a:cubicBezTo>
                      <a:cubicBezTo>
                        <a:pt x="45" y="5"/>
                        <a:pt x="45" y="6"/>
                        <a:pt x="45" y="7"/>
                      </a:cubicBezTo>
                      <a:cubicBezTo>
                        <a:pt x="48" y="7"/>
                        <a:pt x="50" y="8"/>
                        <a:pt x="53" y="8"/>
                      </a:cubicBezTo>
                      <a:cubicBezTo>
                        <a:pt x="52" y="13"/>
                        <a:pt x="51" y="11"/>
                        <a:pt x="52" y="16"/>
                      </a:cubicBezTo>
                      <a:cubicBezTo>
                        <a:pt x="55" y="16"/>
                        <a:pt x="54" y="16"/>
                        <a:pt x="55" y="18"/>
                      </a:cubicBezTo>
                      <a:cubicBezTo>
                        <a:pt x="56" y="19"/>
                        <a:pt x="57" y="24"/>
                        <a:pt x="57" y="26"/>
                      </a:cubicBezTo>
                      <a:cubicBezTo>
                        <a:pt x="56" y="26"/>
                        <a:pt x="56" y="26"/>
                        <a:pt x="55" y="26"/>
                      </a:cubicBezTo>
                      <a:cubicBezTo>
                        <a:pt x="55" y="27"/>
                        <a:pt x="55" y="27"/>
                        <a:pt x="55" y="28"/>
                      </a:cubicBezTo>
                      <a:cubicBezTo>
                        <a:pt x="51" y="29"/>
                        <a:pt x="53" y="30"/>
                        <a:pt x="49" y="30"/>
                      </a:cubicBezTo>
                      <a:cubicBezTo>
                        <a:pt x="49" y="31"/>
                        <a:pt x="49" y="31"/>
                        <a:pt x="49" y="32"/>
                      </a:cubicBezTo>
                      <a:cubicBezTo>
                        <a:pt x="45" y="30"/>
                        <a:pt x="47" y="30"/>
                        <a:pt x="42" y="31"/>
                      </a:cubicBezTo>
                      <a:cubicBezTo>
                        <a:pt x="42" y="32"/>
                        <a:pt x="42" y="33"/>
                        <a:pt x="42" y="34"/>
                      </a:cubicBezTo>
                      <a:cubicBezTo>
                        <a:pt x="41" y="34"/>
                        <a:pt x="41" y="34"/>
                        <a:pt x="40" y="35"/>
                      </a:cubicBezTo>
                      <a:cubicBezTo>
                        <a:pt x="40" y="37"/>
                        <a:pt x="41" y="40"/>
                        <a:pt x="41" y="41"/>
                      </a:cubicBezTo>
                      <a:cubicBezTo>
                        <a:pt x="40" y="42"/>
                        <a:pt x="39" y="43"/>
                        <a:pt x="39" y="44"/>
                      </a:cubicBezTo>
                      <a:cubicBezTo>
                        <a:pt x="38" y="44"/>
                        <a:pt x="35" y="44"/>
                        <a:pt x="34" y="46"/>
                      </a:cubicBezTo>
                      <a:cubicBezTo>
                        <a:pt x="32" y="48"/>
                        <a:pt x="35" y="50"/>
                        <a:pt x="34" y="53"/>
                      </a:cubicBezTo>
                      <a:cubicBezTo>
                        <a:pt x="34" y="53"/>
                        <a:pt x="33" y="53"/>
                        <a:pt x="32" y="54"/>
                      </a:cubicBezTo>
                      <a:cubicBezTo>
                        <a:pt x="32" y="56"/>
                        <a:pt x="32" y="57"/>
                        <a:pt x="32" y="59"/>
                      </a:cubicBezTo>
                      <a:cubicBezTo>
                        <a:pt x="31" y="60"/>
                        <a:pt x="30" y="60"/>
                        <a:pt x="29" y="61"/>
                      </a:cubicBezTo>
                      <a:cubicBezTo>
                        <a:pt x="28" y="64"/>
                        <a:pt x="28" y="66"/>
                        <a:pt x="28" y="69"/>
                      </a:cubicBezTo>
                      <a:cubicBezTo>
                        <a:pt x="27" y="69"/>
                        <a:pt x="27" y="70"/>
                        <a:pt x="26" y="70"/>
                      </a:cubicBezTo>
                      <a:cubicBezTo>
                        <a:pt x="26" y="72"/>
                        <a:pt x="26" y="73"/>
                        <a:pt x="26" y="75"/>
                      </a:cubicBezTo>
                      <a:cubicBezTo>
                        <a:pt x="26" y="75"/>
                        <a:pt x="25" y="75"/>
                        <a:pt x="25" y="75"/>
                      </a:cubicBezTo>
                      <a:cubicBezTo>
                        <a:pt x="25" y="75"/>
                        <a:pt x="25" y="76"/>
                        <a:pt x="25" y="77"/>
                      </a:cubicBezTo>
                      <a:cubicBezTo>
                        <a:pt x="25" y="77"/>
                        <a:pt x="25" y="77"/>
                        <a:pt x="24" y="77"/>
                      </a:cubicBezTo>
                      <a:cubicBezTo>
                        <a:pt x="25" y="78"/>
                        <a:pt x="25" y="79"/>
                        <a:pt x="25" y="80"/>
                      </a:cubicBezTo>
                      <a:cubicBezTo>
                        <a:pt x="25" y="80"/>
                        <a:pt x="25" y="80"/>
                        <a:pt x="24" y="80"/>
                      </a:cubicBezTo>
                      <a:cubicBezTo>
                        <a:pt x="23" y="79"/>
                        <a:pt x="22" y="78"/>
                        <a:pt x="21" y="76"/>
                      </a:cubicBezTo>
                      <a:cubicBezTo>
                        <a:pt x="17" y="78"/>
                        <a:pt x="13" y="79"/>
                        <a:pt x="9" y="81"/>
                      </a:cubicBezTo>
                      <a:cubicBezTo>
                        <a:pt x="8" y="79"/>
                        <a:pt x="9" y="80"/>
                        <a:pt x="8" y="79"/>
                      </a:cubicBezTo>
                      <a:cubicBezTo>
                        <a:pt x="8" y="78"/>
                        <a:pt x="8" y="77"/>
                        <a:pt x="9" y="76"/>
                      </a:cubicBezTo>
                      <a:cubicBezTo>
                        <a:pt x="9" y="76"/>
                        <a:pt x="9" y="76"/>
                        <a:pt x="10" y="76"/>
                      </a:cubicBezTo>
                      <a:cubicBezTo>
                        <a:pt x="10" y="76"/>
                        <a:pt x="10" y="75"/>
                        <a:pt x="10" y="75"/>
                      </a:cubicBezTo>
                      <a:cubicBezTo>
                        <a:pt x="12" y="72"/>
                        <a:pt x="13" y="76"/>
                        <a:pt x="13" y="69"/>
                      </a:cubicBezTo>
                      <a:cubicBezTo>
                        <a:pt x="12" y="68"/>
                        <a:pt x="12" y="68"/>
                        <a:pt x="10" y="67"/>
                      </a:cubicBezTo>
                      <a:cubicBezTo>
                        <a:pt x="8" y="69"/>
                        <a:pt x="8" y="69"/>
                        <a:pt x="5" y="69"/>
                      </a:cubicBezTo>
                      <a:cubicBezTo>
                        <a:pt x="4" y="65"/>
                        <a:pt x="5" y="63"/>
                        <a:pt x="5" y="58"/>
                      </a:cubicBezTo>
                      <a:cubicBezTo>
                        <a:pt x="6" y="58"/>
                        <a:pt x="6" y="58"/>
                        <a:pt x="7" y="58"/>
                      </a:cubicBezTo>
                      <a:cubicBezTo>
                        <a:pt x="7" y="57"/>
                        <a:pt x="7" y="56"/>
                        <a:pt x="7" y="56"/>
                      </a:cubicBezTo>
                      <a:cubicBezTo>
                        <a:pt x="6" y="56"/>
                        <a:pt x="6" y="56"/>
                        <a:pt x="5" y="56"/>
                      </a:cubicBezTo>
                      <a:cubicBezTo>
                        <a:pt x="5" y="54"/>
                        <a:pt x="6" y="52"/>
                        <a:pt x="6" y="50"/>
                      </a:cubicBezTo>
                      <a:cubicBezTo>
                        <a:pt x="5" y="50"/>
                        <a:pt x="4" y="50"/>
                        <a:pt x="3" y="50"/>
                      </a:cubicBezTo>
                      <a:cubicBezTo>
                        <a:pt x="3" y="50"/>
                        <a:pt x="3" y="49"/>
                        <a:pt x="3" y="49"/>
                      </a:cubicBezTo>
                      <a:cubicBezTo>
                        <a:pt x="2" y="48"/>
                        <a:pt x="3" y="49"/>
                        <a:pt x="2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5"/>
                        <a:pt x="3" y="43"/>
                        <a:pt x="2" y="41"/>
                      </a:cubicBezTo>
                      <a:cubicBezTo>
                        <a:pt x="3" y="41"/>
                        <a:pt x="3" y="41"/>
                        <a:pt x="3" y="41"/>
                      </a:cubicBezTo>
                      <a:cubicBezTo>
                        <a:pt x="3" y="40"/>
                        <a:pt x="3" y="39"/>
                        <a:pt x="3" y="38"/>
                      </a:cubicBezTo>
                      <a:cubicBezTo>
                        <a:pt x="1" y="38"/>
                        <a:pt x="1" y="39"/>
                        <a:pt x="0" y="39"/>
                      </a:cubicBezTo>
                      <a:cubicBezTo>
                        <a:pt x="0" y="38"/>
                        <a:pt x="0" y="37"/>
                        <a:pt x="0" y="36"/>
                      </a:cubicBezTo>
                      <a:cubicBezTo>
                        <a:pt x="2" y="34"/>
                        <a:pt x="0" y="33"/>
                        <a:pt x="2" y="31"/>
                      </a:cubicBezTo>
                      <a:cubicBezTo>
                        <a:pt x="2" y="31"/>
                        <a:pt x="3" y="30"/>
                        <a:pt x="4" y="30"/>
                      </a:cubicBezTo>
                      <a:cubicBezTo>
                        <a:pt x="5" y="29"/>
                        <a:pt x="5" y="28"/>
                        <a:pt x="5" y="27"/>
                      </a:cubicBezTo>
                      <a:cubicBezTo>
                        <a:pt x="5" y="27"/>
                        <a:pt x="6" y="27"/>
                        <a:pt x="6" y="27"/>
                      </a:cubicBezTo>
                      <a:cubicBezTo>
                        <a:pt x="7" y="26"/>
                        <a:pt x="7" y="26"/>
                        <a:pt x="8" y="24"/>
                      </a:cubicBezTo>
                      <a:cubicBezTo>
                        <a:pt x="5" y="21"/>
                        <a:pt x="8" y="20"/>
                        <a:pt x="6" y="17"/>
                      </a:cubicBezTo>
                      <a:cubicBezTo>
                        <a:pt x="6" y="17"/>
                        <a:pt x="5" y="17"/>
                        <a:pt x="5" y="17"/>
                      </a:cubicBezTo>
                      <a:cubicBezTo>
                        <a:pt x="4" y="15"/>
                        <a:pt x="4" y="15"/>
                        <a:pt x="4" y="13"/>
                      </a:cubicBezTo>
                      <a:cubicBezTo>
                        <a:pt x="5" y="12"/>
                        <a:pt x="4" y="13"/>
                        <a:pt x="5" y="12"/>
                      </a:cubicBezTo>
                      <a:cubicBezTo>
                        <a:pt x="6" y="12"/>
                        <a:pt x="7" y="12"/>
                        <a:pt x="8" y="12"/>
                      </a:cubicBezTo>
                      <a:cubicBezTo>
                        <a:pt x="8" y="11"/>
                        <a:pt x="8" y="11"/>
                        <a:pt x="8" y="10"/>
                      </a:cubicBezTo>
                      <a:cubicBezTo>
                        <a:pt x="9" y="10"/>
                        <a:pt x="13" y="11"/>
                        <a:pt x="15" y="10"/>
                      </a:cubicBezTo>
                      <a:cubicBezTo>
                        <a:pt x="15" y="9"/>
                        <a:pt x="16" y="8"/>
                        <a:pt x="16" y="7"/>
                      </a:cubicBezTo>
                      <a:cubicBezTo>
                        <a:pt x="16" y="7"/>
                        <a:pt x="17" y="7"/>
                        <a:pt x="17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8" y="9"/>
                        <a:pt x="19" y="6"/>
                        <a:pt x="20" y="6"/>
                      </a:cubicBezTo>
                      <a:cubicBezTo>
                        <a:pt x="20" y="6"/>
                        <a:pt x="21" y="6"/>
                        <a:pt x="21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2" y="4"/>
                        <a:pt x="22" y="4"/>
                        <a:pt x="22" y="3"/>
                      </a:cubicBezTo>
                      <a:cubicBezTo>
                        <a:pt x="23" y="3"/>
                        <a:pt x="24" y="3"/>
                        <a:pt x="24" y="3"/>
                      </a:cubicBezTo>
                      <a:cubicBezTo>
                        <a:pt x="25" y="4"/>
                        <a:pt x="25" y="4"/>
                        <a:pt x="25" y="5"/>
                      </a:cubicBezTo>
                      <a:cubicBezTo>
                        <a:pt x="28" y="6"/>
                        <a:pt x="29" y="3"/>
                        <a:pt x="30" y="3"/>
                      </a:cubicBezTo>
                      <a:cubicBezTo>
                        <a:pt x="31" y="3"/>
                        <a:pt x="31" y="4"/>
                        <a:pt x="32" y="4"/>
                      </a:cubicBezTo>
                      <a:cubicBezTo>
                        <a:pt x="33" y="3"/>
                        <a:pt x="33" y="3"/>
                        <a:pt x="33" y="2"/>
                      </a:cubicBezTo>
                      <a:cubicBezTo>
                        <a:pt x="34" y="2"/>
                        <a:pt x="34" y="2"/>
                        <a:pt x="35" y="2"/>
                      </a:cubicBezTo>
                      <a:cubicBezTo>
                        <a:pt x="35" y="1"/>
                        <a:pt x="35" y="1"/>
                        <a:pt x="35" y="0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" name="Freeform 42"/>
                <p:cNvSpPr/>
                <p:nvPr/>
              </p:nvSpPr>
              <p:spPr bwMode="auto">
                <a:xfrm>
                  <a:off x="10935190" y="4628804"/>
                  <a:ext cx="14288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2"/>
                    </a:cxn>
                    <a:cxn ang="0">
                      <a:pos x="0" y="0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" name="Freeform 43"/>
                <p:cNvSpPr/>
                <p:nvPr/>
              </p:nvSpPr>
              <p:spPr bwMode="auto">
                <a:xfrm>
                  <a:off x="10970908" y="4650235"/>
                  <a:ext cx="14288" cy="14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2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" name="Freeform 44"/>
                <p:cNvSpPr/>
                <p:nvPr/>
              </p:nvSpPr>
              <p:spPr bwMode="auto">
                <a:xfrm>
                  <a:off x="10849465" y="4685955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1" y="0"/>
                    </a:cxn>
                    <a:cxn ang="0">
                      <a:pos x="4" y="0"/>
                    </a:cxn>
                    <a:cxn ang="0">
                      <a:pos x="4" y="1"/>
                    </a:cxn>
                    <a:cxn ang="0">
                      <a:pos x="3" y="1"/>
                    </a:cxn>
                    <a:cxn ang="0">
                      <a:pos x="0" y="2"/>
                    </a:cxn>
                    <a:cxn ang="0">
                      <a:pos x="1" y="0"/>
                    </a:cxn>
                  </a:cxnLst>
                  <a:rect l="0" t="0" r="r" b="b"/>
                  <a:pathLst>
                    <a:path w="4" h="3">
                      <a:moveTo>
                        <a:pt x="1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2"/>
                        <a:pt x="2" y="3"/>
                        <a:pt x="0" y="2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" name="Freeform 45"/>
                <p:cNvSpPr/>
                <p:nvPr/>
              </p:nvSpPr>
              <p:spPr bwMode="auto">
                <a:xfrm>
                  <a:off x="8927796" y="4721673"/>
                  <a:ext cx="14288" cy="285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1" y="3"/>
                    </a:cxn>
                    <a:cxn ang="0">
                      <a:pos x="1" y="0"/>
                    </a:cxn>
                    <a:cxn ang="0">
                      <a:pos x="2" y="0"/>
                    </a:cxn>
                    <a:cxn ang="0">
                      <a:pos x="2" y="4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0" y="3"/>
                        <a:pt x="1" y="4"/>
                        <a:pt x="0" y="3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1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2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" name="Freeform 46"/>
                <p:cNvSpPr/>
                <p:nvPr/>
              </p:nvSpPr>
              <p:spPr bwMode="auto">
                <a:xfrm>
                  <a:off x="9334990" y="4721673"/>
                  <a:ext cx="492919" cy="464344"/>
                </a:xfrm>
                <a:custGeom>
                  <a:avLst/>
                  <a:gdLst/>
                  <a:ahLst/>
                  <a:cxnLst>
                    <a:cxn ang="0">
                      <a:pos x="53" y="2"/>
                    </a:cxn>
                    <a:cxn ang="0">
                      <a:pos x="54" y="7"/>
                    </a:cxn>
                    <a:cxn ang="0">
                      <a:pos x="57" y="8"/>
                    </a:cxn>
                    <a:cxn ang="0">
                      <a:pos x="59" y="13"/>
                    </a:cxn>
                    <a:cxn ang="0">
                      <a:pos x="64" y="14"/>
                    </a:cxn>
                    <a:cxn ang="0">
                      <a:pos x="65" y="11"/>
                    </a:cxn>
                    <a:cxn ang="0">
                      <a:pos x="65" y="15"/>
                    </a:cxn>
                    <a:cxn ang="0">
                      <a:pos x="66" y="16"/>
                    </a:cxn>
                    <a:cxn ang="0">
                      <a:pos x="67" y="21"/>
                    </a:cxn>
                    <a:cxn ang="0">
                      <a:pos x="60" y="31"/>
                    </a:cxn>
                    <a:cxn ang="0">
                      <a:pos x="61" y="32"/>
                    </a:cxn>
                    <a:cxn ang="0">
                      <a:pos x="68" y="31"/>
                    </a:cxn>
                    <a:cxn ang="0">
                      <a:pos x="68" y="34"/>
                    </a:cxn>
                    <a:cxn ang="0">
                      <a:pos x="66" y="40"/>
                    </a:cxn>
                    <a:cxn ang="0">
                      <a:pos x="65" y="43"/>
                    </a:cxn>
                    <a:cxn ang="0">
                      <a:pos x="68" y="46"/>
                    </a:cxn>
                    <a:cxn ang="0">
                      <a:pos x="66" y="50"/>
                    </a:cxn>
                    <a:cxn ang="0">
                      <a:pos x="62" y="50"/>
                    </a:cxn>
                    <a:cxn ang="0">
                      <a:pos x="58" y="52"/>
                    </a:cxn>
                    <a:cxn ang="0">
                      <a:pos x="53" y="52"/>
                    </a:cxn>
                    <a:cxn ang="0">
                      <a:pos x="52" y="58"/>
                    </a:cxn>
                    <a:cxn ang="0">
                      <a:pos x="44" y="54"/>
                    </a:cxn>
                    <a:cxn ang="0">
                      <a:pos x="39" y="52"/>
                    </a:cxn>
                    <a:cxn ang="0">
                      <a:pos x="32" y="60"/>
                    </a:cxn>
                    <a:cxn ang="0">
                      <a:pos x="28" y="61"/>
                    </a:cxn>
                    <a:cxn ang="0">
                      <a:pos x="29" y="62"/>
                    </a:cxn>
                    <a:cxn ang="0">
                      <a:pos x="21" y="63"/>
                    </a:cxn>
                    <a:cxn ang="0">
                      <a:pos x="16" y="61"/>
                    </a:cxn>
                    <a:cxn ang="0">
                      <a:pos x="14" y="64"/>
                    </a:cxn>
                    <a:cxn ang="0">
                      <a:pos x="11" y="64"/>
                    </a:cxn>
                    <a:cxn ang="0">
                      <a:pos x="12" y="59"/>
                    </a:cxn>
                    <a:cxn ang="0">
                      <a:pos x="10" y="52"/>
                    </a:cxn>
                    <a:cxn ang="0">
                      <a:pos x="10" y="42"/>
                    </a:cxn>
                    <a:cxn ang="0">
                      <a:pos x="9" y="35"/>
                    </a:cxn>
                    <a:cxn ang="0">
                      <a:pos x="4" y="38"/>
                    </a:cxn>
                    <a:cxn ang="0">
                      <a:pos x="0" y="28"/>
                    </a:cxn>
                    <a:cxn ang="0">
                      <a:pos x="2" y="26"/>
                    </a:cxn>
                    <a:cxn ang="0">
                      <a:pos x="7" y="25"/>
                    </a:cxn>
                    <a:cxn ang="0">
                      <a:pos x="9" y="27"/>
                    </a:cxn>
                    <a:cxn ang="0">
                      <a:pos x="13" y="28"/>
                    </a:cxn>
                    <a:cxn ang="0">
                      <a:pos x="14" y="26"/>
                    </a:cxn>
                    <a:cxn ang="0">
                      <a:pos x="19" y="21"/>
                    </a:cxn>
                    <a:cxn ang="0">
                      <a:pos x="25" y="22"/>
                    </a:cxn>
                    <a:cxn ang="0">
                      <a:pos x="31" y="21"/>
                    </a:cxn>
                    <a:cxn ang="0">
                      <a:pos x="32" y="18"/>
                    </a:cxn>
                    <a:cxn ang="0">
                      <a:pos x="31" y="15"/>
                    </a:cxn>
                    <a:cxn ang="0">
                      <a:pos x="25" y="14"/>
                    </a:cxn>
                    <a:cxn ang="0">
                      <a:pos x="23" y="11"/>
                    </a:cxn>
                    <a:cxn ang="0">
                      <a:pos x="27" y="7"/>
                    </a:cxn>
                    <a:cxn ang="0">
                      <a:pos x="30" y="9"/>
                    </a:cxn>
                    <a:cxn ang="0">
                      <a:pos x="33" y="9"/>
                    </a:cxn>
                    <a:cxn ang="0">
                      <a:pos x="36" y="11"/>
                    </a:cxn>
                    <a:cxn ang="0">
                      <a:pos x="43" y="5"/>
                    </a:cxn>
                    <a:cxn ang="0">
                      <a:pos x="43" y="1"/>
                    </a:cxn>
                    <a:cxn ang="0">
                      <a:pos x="44" y="0"/>
                    </a:cxn>
                    <a:cxn ang="0">
                      <a:pos x="47" y="0"/>
                    </a:cxn>
                    <a:cxn ang="0">
                      <a:pos x="48" y="3"/>
                    </a:cxn>
                    <a:cxn ang="0">
                      <a:pos x="49" y="4"/>
                    </a:cxn>
                  </a:cxnLst>
                  <a:rect l="0" t="0" r="r" b="b"/>
                  <a:pathLst>
                    <a:path w="69" h="65">
                      <a:moveTo>
                        <a:pt x="50" y="2"/>
                      </a:moveTo>
                      <a:cubicBezTo>
                        <a:pt x="51" y="2"/>
                        <a:pt x="52" y="2"/>
                        <a:pt x="53" y="2"/>
                      </a:cubicBezTo>
                      <a:cubicBezTo>
                        <a:pt x="54" y="3"/>
                        <a:pt x="53" y="2"/>
                        <a:pt x="54" y="3"/>
                      </a:cubicBezTo>
                      <a:cubicBezTo>
                        <a:pt x="54" y="4"/>
                        <a:pt x="54" y="6"/>
                        <a:pt x="54" y="7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6" y="8"/>
                        <a:pt x="55" y="8"/>
                        <a:pt x="57" y="8"/>
                      </a:cubicBezTo>
                      <a:cubicBezTo>
                        <a:pt x="57" y="10"/>
                        <a:pt x="57" y="11"/>
                        <a:pt x="57" y="13"/>
                      </a:cubicBezTo>
                      <a:cubicBezTo>
                        <a:pt x="58" y="13"/>
                        <a:pt x="58" y="13"/>
                        <a:pt x="59" y="13"/>
                      </a:cubicBezTo>
                      <a:cubicBezTo>
                        <a:pt x="59" y="13"/>
                        <a:pt x="59" y="14"/>
                        <a:pt x="59" y="14"/>
                      </a:cubicBezTo>
                      <a:cubicBezTo>
                        <a:pt x="61" y="14"/>
                        <a:pt x="62" y="14"/>
                        <a:pt x="64" y="14"/>
                      </a:cubicBezTo>
                      <a:cubicBezTo>
                        <a:pt x="64" y="13"/>
                        <a:pt x="64" y="12"/>
                        <a:pt x="64" y="11"/>
                      </a:cubicBezTo>
                      <a:cubicBezTo>
                        <a:pt x="65" y="11"/>
                        <a:pt x="65" y="11"/>
                        <a:pt x="65" y="11"/>
                      </a:cubicBezTo>
                      <a:cubicBezTo>
                        <a:pt x="65" y="12"/>
                        <a:pt x="66" y="14"/>
                        <a:pt x="66" y="15"/>
                      </a:cubicBezTo>
                      <a:cubicBezTo>
                        <a:pt x="66" y="15"/>
                        <a:pt x="65" y="15"/>
                        <a:pt x="65" y="15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5" y="16"/>
                        <a:pt x="66" y="16"/>
                        <a:pt x="66" y="16"/>
                      </a:cubicBezTo>
                      <a:cubicBezTo>
                        <a:pt x="66" y="18"/>
                        <a:pt x="66" y="19"/>
                        <a:pt x="66" y="21"/>
                      </a:cubicBezTo>
                      <a:cubicBezTo>
                        <a:pt x="66" y="21"/>
                        <a:pt x="67" y="21"/>
                        <a:pt x="67" y="21"/>
                      </a:cubicBezTo>
                      <a:cubicBezTo>
                        <a:pt x="67" y="23"/>
                        <a:pt x="65" y="24"/>
                        <a:pt x="63" y="24"/>
                      </a:cubicBezTo>
                      <a:cubicBezTo>
                        <a:pt x="62" y="28"/>
                        <a:pt x="61" y="27"/>
                        <a:pt x="60" y="31"/>
                      </a:cubicBezTo>
                      <a:cubicBezTo>
                        <a:pt x="60" y="31"/>
                        <a:pt x="60" y="31"/>
                        <a:pt x="61" y="31"/>
                      </a:cubicBezTo>
                      <a:cubicBezTo>
                        <a:pt x="61" y="31"/>
                        <a:pt x="61" y="31"/>
                        <a:pt x="61" y="32"/>
                      </a:cubicBezTo>
                      <a:cubicBezTo>
                        <a:pt x="63" y="31"/>
                        <a:pt x="65" y="30"/>
                        <a:pt x="67" y="31"/>
                      </a:cubicBezTo>
                      <a:cubicBezTo>
                        <a:pt x="67" y="31"/>
                        <a:pt x="68" y="31"/>
                        <a:pt x="68" y="31"/>
                      </a:cubicBezTo>
                      <a:cubicBezTo>
                        <a:pt x="68" y="32"/>
                        <a:pt x="67" y="33"/>
                        <a:pt x="67" y="33"/>
                      </a:cubicBezTo>
                      <a:cubicBezTo>
                        <a:pt x="67" y="34"/>
                        <a:pt x="69" y="33"/>
                        <a:pt x="68" y="34"/>
                      </a:cubicBezTo>
                      <a:cubicBezTo>
                        <a:pt x="67" y="35"/>
                        <a:pt x="66" y="35"/>
                        <a:pt x="65" y="35"/>
                      </a:cubicBezTo>
                      <a:cubicBezTo>
                        <a:pt x="65" y="37"/>
                        <a:pt x="66" y="38"/>
                        <a:pt x="66" y="40"/>
                      </a:cubicBezTo>
                      <a:cubicBezTo>
                        <a:pt x="66" y="40"/>
                        <a:pt x="65" y="40"/>
                        <a:pt x="65" y="40"/>
                      </a:cubicBezTo>
                      <a:cubicBezTo>
                        <a:pt x="65" y="41"/>
                        <a:pt x="65" y="42"/>
                        <a:pt x="65" y="43"/>
                      </a:cubicBezTo>
                      <a:cubicBezTo>
                        <a:pt x="66" y="43"/>
                        <a:pt x="66" y="43"/>
                        <a:pt x="67" y="43"/>
                      </a:cubicBezTo>
                      <a:cubicBezTo>
                        <a:pt x="67" y="44"/>
                        <a:pt x="68" y="45"/>
                        <a:pt x="68" y="46"/>
                      </a:cubicBezTo>
                      <a:cubicBezTo>
                        <a:pt x="68" y="46"/>
                        <a:pt x="67" y="46"/>
                        <a:pt x="67" y="46"/>
                      </a:cubicBezTo>
                      <a:cubicBezTo>
                        <a:pt x="67" y="47"/>
                        <a:pt x="66" y="49"/>
                        <a:pt x="66" y="50"/>
                      </a:cubicBezTo>
                      <a:cubicBezTo>
                        <a:pt x="65" y="49"/>
                        <a:pt x="63" y="48"/>
                        <a:pt x="62" y="49"/>
                      </a:cubicBezTo>
                      <a:cubicBezTo>
                        <a:pt x="62" y="49"/>
                        <a:pt x="62" y="49"/>
                        <a:pt x="62" y="50"/>
                      </a:cubicBezTo>
                      <a:cubicBezTo>
                        <a:pt x="61" y="51"/>
                        <a:pt x="61" y="50"/>
                        <a:pt x="61" y="52"/>
                      </a:cubicBezTo>
                      <a:cubicBezTo>
                        <a:pt x="60" y="52"/>
                        <a:pt x="59" y="52"/>
                        <a:pt x="58" y="52"/>
                      </a:cubicBezTo>
                      <a:cubicBezTo>
                        <a:pt x="58" y="52"/>
                        <a:pt x="58" y="53"/>
                        <a:pt x="58" y="53"/>
                      </a:cubicBezTo>
                      <a:cubicBezTo>
                        <a:pt x="56" y="53"/>
                        <a:pt x="55" y="53"/>
                        <a:pt x="53" y="52"/>
                      </a:cubicBezTo>
                      <a:cubicBezTo>
                        <a:pt x="53" y="53"/>
                        <a:pt x="53" y="53"/>
                        <a:pt x="53" y="53"/>
                      </a:cubicBezTo>
                      <a:cubicBezTo>
                        <a:pt x="52" y="55"/>
                        <a:pt x="52" y="55"/>
                        <a:pt x="52" y="58"/>
                      </a:cubicBezTo>
                      <a:cubicBezTo>
                        <a:pt x="47" y="58"/>
                        <a:pt x="48" y="57"/>
                        <a:pt x="44" y="56"/>
                      </a:cubicBezTo>
                      <a:cubicBezTo>
                        <a:pt x="44" y="55"/>
                        <a:pt x="44" y="55"/>
                        <a:pt x="44" y="54"/>
                      </a:cubicBezTo>
                      <a:cubicBezTo>
                        <a:pt x="43" y="53"/>
                        <a:pt x="42" y="53"/>
                        <a:pt x="42" y="52"/>
                      </a:cubicBezTo>
                      <a:cubicBezTo>
                        <a:pt x="41" y="52"/>
                        <a:pt x="40" y="52"/>
                        <a:pt x="39" y="52"/>
                      </a:cubicBezTo>
                      <a:cubicBezTo>
                        <a:pt x="38" y="54"/>
                        <a:pt x="38" y="56"/>
                        <a:pt x="37" y="58"/>
                      </a:cubicBezTo>
                      <a:cubicBezTo>
                        <a:pt x="34" y="58"/>
                        <a:pt x="34" y="58"/>
                        <a:pt x="32" y="60"/>
                      </a:cubicBezTo>
                      <a:cubicBezTo>
                        <a:pt x="32" y="60"/>
                        <a:pt x="32" y="60"/>
                        <a:pt x="32" y="61"/>
                      </a:cubicBezTo>
                      <a:cubicBezTo>
                        <a:pt x="30" y="61"/>
                        <a:pt x="29" y="61"/>
                        <a:pt x="28" y="61"/>
                      </a:cubicBezTo>
                      <a:cubicBezTo>
                        <a:pt x="28" y="61"/>
                        <a:pt x="28" y="62"/>
                        <a:pt x="28" y="62"/>
                      </a:cubicBezTo>
                      <a:cubicBezTo>
                        <a:pt x="28" y="62"/>
                        <a:pt x="29" y="62"/>
                        <a:pt x="29" y="62"/>
                      </a:cubicBezTo>
                      <a:cubicBezTo>
                        <a:pt x="29" y="63"/>
                        <a:pt x="28" y="64"/>
                        <a:pt x="28" y="65"/>
                      </a:cubicBezTo>
                      <a:cubicBezTo>
                        <a:pt x="25" y="65"/>
                        <a:pt x="24" y="64"/>
                        <a:pt x="21" y="63"/>
                      </a:cubicBezTo>
                      <a:cubicBezTo>
                        <a:pt x="21" y="63"/>
                        <a:pt x="21" y="62"/>
                        <a:pt x="21" y="62"/>
                      </a:cubicBezTo>
                      <a:cubicBezTo>
                        <a:pt x="19" y="61"/>
                        <a:pt x="18" y="61"/>
                        <a:pt x="16" y="61"/>
                      </a:cubicBezTo>
                      <a:cubicBezTo>
                        <a:pt x="16" y="61"/>
                        <a:pt x="16" y="61"/>
                        <a:pt x="16" y="62"/>
                      </a:cubicBezTo>
                      <a:cubicBezTo>
                        <a:pt x="15" y="63"/>
                        <a:pt x="15" y="62"/>
                        <a:pt x="14" y="64"/>
                      </a:cubicBezTo>
                      <a:cubicBezTo>
                        <a:pt x="13" y="65"/>
                        <a:pt x="12" y="65"/>
                        <a:pt x="11" y="65"/>
                      </a:cubicBezTo>
                      <a:cubicBezTo>
                        <a:pt x="11" y="65"/>
                        <a:pt x="11" y="65"/>
                        <a:pt x="11" y="64"/>
                      </a:cubicBezTo>
                      <a:cubicBezTo>
                        <a:pt x="10" y="63"/>
                        <a:pt x="11" y="64"/>
                        <a:pt x="10" y="63"/>
                      </a:cubicBezTo>
                      <a:cubicBezTo>
                        <a:pt x="13" y="61"/>
                        <a:pt x="10" y="62"/>
                        <a:pt x="12" y="59"/>
                      </a:cubicBezTo>
                      <a:cubicBezTo>
                        <a:pt x="12" y="59"/>
                        <a:pt x="13" y="58"/>
                        <a:pt x="14" y="57"/>
                      </a:cubicBezTo>
                      <a:cubicBezTo>
                        <a:pt x="11" y="56"/>
                        <a:pt x="10" y="56"/>
                        <a:pt x="10" y="52"/>
                      </a:cubicBezTo>
                      <a:cubicBezTo>
                        <a:pt x="9" y="52"/>
                        <a:pt x="8" y="52"/>
                        <a:pt x="7" y="52"/>
                      </a:cubicBezTo>
                      <a:cubicBezTo>
                        <a:pt x="8" y="49"/>
                        <a:pt x="10" y="46"/>
                        <a:pt x="10" y="42"/>
                      </a:cubicBezTo>
                      <a:cubicBezTo>
                        <a:pt x="10" y="42"/>
                        <a:pt x="11" y="42"/>
                        <a:pt x="12" y="42"/>
                      </a:cubicBezTo>
                      <a:cubicBezTo>
                        <a:pt x="11" y="39"/>
                        <a:pt x="10" y="38"/>
                        <a:pt x="9" y="35"/>
                      </a:cubicBezTo>
                      <a:cubicBezTo>
                        <a:pt x="7" y="36"/>
                        <a:pt x="5" y="36"/>
                        <a:pt x="4" y="36"/>
                      </a:cubicBezTo>
                      <a:cubicBezTo>
                        <a:pt x="4" y="37"/>
                        <a:pt x="4" y="37"/>
                        <a:pt x="4" y="38"/>
                      </a:cubicBezTo>
                      <a:cubicBezTo>
                        <a:pt x="3" y="38"/>
                        <a:pt x="2" y="38"/>
                        <a:pt x="1" y="38"/>
                      </a:cubicBezTo>
                      <a:cubicBezTo>
                        <a:pt x="1" y="35"/>
                        <a:pt x="0" y="31"/>
                        <a:pt x="0" y="28"/>
                      </a:cubicBezTo>
                      <a:cubicBezTo>
                        <a:pt x="1" y="28"/>
                        <a:pt x="1" y="28"/>
                        <a:pt x="2" y="28"/>
                      </a:cubicBezTo>
                      <a:cubicBezTo>
                        <a:pt x="2" y="27"/>
                        <a:pt x="2" y="27"/>
                        <a:pt x="2" y="26"/>
                      </a:cubicBezTo>
                      <a:cubicBezTo>
                        <a:pt x="4" y="27"/>
                        <a:pt x="5" y="29"/>
                        <a:pt x="7" y="27"/>
                      </a:cubicBezTo>
                      <a:cubicBezTo>
                        <a:pt x="7" y="26"/>
                        <a:pt x="7" y="26"/>
                        <a:pt x="7" y="25"/>
                      </a:cubicBezTo>
                      <a:cubicBezTo>
                        <a:pt x="7" y="25"/>
                        <a:pt x="8" y="25"/>
                        <a:pt x="8" y="25"/>
                      </a:cubicBezTo>
                      <a:cubicBezTo>
                        <a:pt x="8" y="26"/>
                        <a:pt x="9" y="26"/>
                        <a:pt x="9" y="27"/>
                      </a:cubicBezTo>
                      <a:cubicBezTo>
                        <a:pt x="10" y="27"/>
                        <a:pt x="11" y="27"/>
                        <a:pt x="13" y="27"/>
                      </a:cubicBezTo>
                      <a:cubicBezTo>
                        <a:pt x="13" y="27"/>
                        <a:pt x="13" y="28"/>
                        <a:pt x="13" y="28"/>
                      </a:cubicBezTo>
                      <a:cubicBezTo>
                        <a:pt x="13" y="28"/>
                        <a:pt x="13" y="28"/>
                        <a:pt x="14" y="28"/>
                      </a:cubicBezTo>
                      <a:cubicBezTo>
                        <a:pt x="14" y="27"/>
                        <a:pt x="14" y="27"/>
                        <a:pt x="14" y="26"/>
                      </a:cubicBezTo>
                      <a:cubicBezTo>
                        <a:pt x="16" y="26"/>
                        <a:pt x="17" y="26"/>
                        <a:pt x="18" y="26"/>
                      </a:cubicBezTo>
                      <a:cubicBezTo>
                        <a:pt x="18" y="24"/>
                        <a:pt x="19" y="23"/>
                        <a:pt x="19" y="21"/>
                      </a:cubicBezTo>
                      <a:cubicBezTo>
                        <a:pt x="21" y="21"/>
                        <a:pt x="21" y="21"/>
                        <a:pt x="22" y="23"/>
                      </a:cubicBezTo>
                      <a:cubicBezTo>
                        <a:pt x="23" y="22"/>
                        <a:pt x="24" y="22"/>
                        <a:pt x="25" y="22"/>
                      </a:cubicBezTo>
                      <a:cubicBezTo>
                        <a:pt x="25" y="21"/>
                        <a:pt x="25" y="21"/>
                        <a:pt x="25" y="21"/>
                      </a:cubicBezTo>
                      <a:cubicBezTo>
                        <a:pt x="27" y="21"/>
                        <a:pt x="29" y="21"/>
                        <a:pt x="31" y="21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32" y="19"/>
                        <a:pt x="31" y="20"/>
                        <a:pt x="32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7"/>
                        <a:pt x="31" y="16"/>
                        <a:pt x="31" y="15"/>
                      </a:cubicBezTo>
                      <a:cubicBezTo>
                        <a:pt x="31" y="15"/>
                        <a:pt x="29" y="14"/>
                        <a:pt x="29" y="14"/>
                      </a:cubicBezTo>
                      <a:cubicBezTo>
                        <a:pt x="28" y="14"/>
                        <a:pt x="26" y="14"/>
                        <a:pt x="25" y="14"/>
                      </a:cubicBezTo>
                      <a:cubicBezTo>
                        <a:pt x="25" y="14"/>
                        <a:pt x="25" y="13"/>
                        <a:pt x="25" y="12"/>
                      </a:cubicBezTo>
                      <a:cubicBezTo>
                        <a:pt x="24" y="11"/>
                        <a:pt x="23" y="11"/>
                        <a:pt x="23" y="11"/>
                      </a:cubicBezTo>
                      <a:cubicBezTo>
                        <a:pt x="23" y="10"/>
                        <a:pt x="23" y="9"/>
                        <a:pt x="23" y="8"/>
                      </a:cubicBezTo>
                      <a:cubicBezTo>
                        <a:pt x="25" y="8"/>
                        <a:pt x="27" y="7"/>
                        <a:pt x="27" y="7"/>
                      </a:cubicBezTo>
                      <a:cubicBezTo>
                        <a:pt x="27" y="7"/>
                        <a:pt x="27" y="8"/>
                        <a:pt x="27" y="8"/>
                      </a:cubicBezTo>
                      <a:cubicBezTo>
                        <a:pt x="28" y="8"/>
                        <a:pt x="29" y="9"/>
                        <a:pt x="30" y="9"/>
                      </a:cubicBezTo>
                      <a:cubicBezTo>
                        <a:pt x="30" y="9"/>
                        <a:pt x="30" y="10"/>
                        <a:pt x="30" y="10"/>
                      </a:cubicBezTo>
                      <a:cubicBezTo>
                        <a:pt x="31" y="10"/>
                        <a:pt x="32" y="9"/>
                        <a:pt x="33" y="9"/>
                      </a:cubicBezTo>
                      <a:cubicBezTo>
                        <a:pt x="33" y="9"/>
                        <a:pt x="33" y="10"/>
                        <a:pt x="33" y="10"/>
                      </a:cubicBezTo>
                      <a:cubicBezTo>
                        <a:pt x="34" y="10"/>
                        <a:pt x="35" y="10"/>
                        <a:pt x="36" y="11"/>
                      </a:cubicBezTo>
                      <a:cubicBezTo>
                        <a:pt x="37" y="6"/>
                        <a:pt x="38" y="8"/>
                        <a:pt x="39" y="4"/>
                      </a:cubicBezTo>
                      <a:cubicBezTo>
                        <a:pt x="40" y="5"/>
                        <a:pt x="42" y="5"/>
                        <a:pt x="43" y="5"/>
                      </a:cubicBezTo>
                      <a:cubicBezTo>
                        <a:pt x="44" y="4"/>
                        <a:pt x="44" y="4"/>
                        <a:pt x="44" y="4"/>
                      </a:cubicBezTo>
                      <a:cubicBezTo>
                        <a:pt x="44" y="3"/>
                        <a:pt x="44" y="2"/>
                        <a:pt x="43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4" y="1"/>
                        <a:pt x="44" y="0"/>
                        <a:pt x="44" y="0"/>
                      </a:cubicBezTo>
                      <a:cubicBezTo>
                        <a:pt x="45" y="0"/>
                        <a:pt x="46" y="1"/>
                        <a:pt x="47" y="1"/>
                      </a:cubicBezTo>
                      <a:cubicBezTo>
                        <a:pt x="47" y="1"/>
                        <a:pt x="47" y="0"/>
                        <a:pt x="47" y="0"/>
                      </a:cubicBezTo>
                      <a:cubicBezTo>
                        <a:pt x="47" y="0"/>
                        <a:pt x="48" y="0"/>
                        <a:pt x="48" y="0"/>
                      </a:cubicBezTo>
                      <a:cubicBezTo>
                        <a:pt x="48" y="1"/>
                        <a:pt x="48" y="2"/>
                        <a:pt x="48" y="3"/>
                      </a:cubicBezTo>
                      <a:cubicBezTo>
                        <a:pt x="48" y="3"/>
                        <a:pt x="49" y="3"/>
                        <a:pt x="49" y="3"/>
                      </a:cubicBezTo>
                      <a:cubicBezTo>
                        <a:pt x="49" y="3"/>
                        <a:pt x="49" y="3"/>
                        <a:pt x="49" y="4"/>
                      </a:cubicBezTo>
                      <a:cubicBezTo>
                        <a:pt x="50" y="3"/>
                        <a:pt x="49" y="4"/>
                        <a:pt x="50" y="2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" name="Freeform 47"/>
                <p:cNvSpPr/>
                <p:nvPr/>
              </p:nvSpPr>
              <p:spPr bwMode="auto">
                <a:xfrm>
                  <a:off x="8806352" y="4743105"/>
                  <a:ext cx="728663" cy="807244"/>
                </a:xfrm>
                <a:custGeom>
                  <a:avLst/>
                  <a:gdLst/>
                  <a:ahLst/>
                  <a:cxnLst>
                    <a:cxn ang="0">
                      <a:pos x="18" y="2"/>
                    </a:cxn>
                    <a:cxn ang="0">
                      <a:pos x="20" y="7"/>
                    </a:cxn>
                    <a:cxn ang="0">
                      <a:pos x="22" y="11"/>
                    </a:cxn>
                    <a:cxn ang="0">
                      <a:pos x="27" y="6"/>
                    </a:cxn>
                    <a:cxn ang="0">
                      <a:pos x="30" y="16"/>
                    </a:cxn>
                    <a:cxn ang="0">
                      <a:pos x="37" y="16"/>
                    </a:cxn>
                    <a:cxn ang="0">
                      <a:pos x="41" y="26"/>
                    </a:cxn>
                    <a:cxn ang="0">
                      <a:pos x="45" y="33"/>
                    </a:cxn>
                    <a:cxn ang="0">
                      <a:pos x="50" y="40"/>
                    </a:cxn>
                    <a:cxn ang="0">
                      <a:pos x="55" y="43"/>
                    </a:cxn>
                    <a:cxn ang="0">
                      <a:pos x="59" y="40"/>
                    </a:cxn>
                    <a:cxn ang="0">
                      <a:pos x="64" y="27"/>
                    </a:cxn>
                    <a:cxn ang="0">
                      <a:pos x="64" y="24"/>
                    </a:cxn>
                    <a:cxn ang="0">
                      <a:pos x="71" y="15"/>
                    </a:cxn>
                    <a:cxn ang="0">
                      <a:pos x="73" y="11"/>
                    </a:cxn>
                    <a:cxn ang="0">
                      <a:pos x="76" y="6"/>
                    </a:cxn>
                    <a:cxn ang="0">
                      <a:pos x="81" y="10"/>
                    </a:cxn>
                    <a:cxn ang="0">
                      <a:pos x="84" y="17"/>
                    </a:cxn>
                    <a:cxn ang="0">
                      <a:pos x="88" y="13"/>
                    </a:cxn>
                    <a:cxn ang="0">
                      <a:pos x="91" y="22"/>
                    </a:cxn>
                    <a:cxn ang="0">
                      <a:pos x="79" y="24"/>
                    </a:cxn>
                    <a:cxn ang="0">
                      <a:pos x="75" y="24"/>
                    </a:cxn>
                    <a:cxn ang="0">
                      <a:pos x="74" y="36"/>
                    </a:cxn>
                    <a:cxn ang="0">
                      <a:pos x="81" y="47"/>
                    </a:cxn>
                    <a:cxn ang="0">
                      <a:pos x="85" y="59"/>
                    </a:cxn>
                    <a:cxn ang="0">
                      <a:pos x="86" y="67"/>
                    </a:cxn>
                    <a:cxn ang="0">
                      <a:pos x="93" y="73"/>
                    </a:cxn>
                    <a:cxn ang="0">
                      <a:pos x="101" y="73"/>
                    </a:cxn>
                    <a:cxn ang="0">
                      <a:pos x="96" y="83"/>
                    </a:cxn>
                    <a:cxn ang="0">
                      <a:pos x="87" y="88"/>
                    </a:cxn>
                    <a:cxn ang="0">
                      <a:pos x="77" y="94"/>
                    </a:cxn>
                    <a:cxn ang="0">
                      <a:pos x="72" y="90"/>
                    </a:cxn>
                    <a:cxn ang="0">
                      <a:pos x="65" y="94"/>
                    </a:cxn>
                    <a:cxn ang="0">
                      <a:pos x="56" y="95"/>
                    </a:cxn>
                    <a:cxn ang="0">
                      <a:pos x="49" y="102"/>
                    </a:cxn>
                    <a:cxn ang="0">
                      <a:pos x="45" y="113"/>
                    </a:cxn>
                    <a:cxn ang="0">
                      <a:pos x="38" y="107"/>
                    </a:cxn>
                    <a:cxn ang="0">
                      <a:pos x="32" y="107"/>
                    </a:cxn>
                    <a:cxn ang="0">
                      <a:pos x="24" y="100"/>
                    </a:cxn>
                    <a:cxn ang="0">
                      <a:pos x="17" y="84"/>
                    </a:cxn>
                    <a:cxn ang="0">
                      <a:pos x="17" y="78"/>
                    </a:cxn>
                    <a:cxn ang="0">
                      <a:pos x="14" y="73"/>
                    </a:cxn>
                    <a:cxn ang="0">
                      <a:pos x="0" y="73"/>
                    </a:cxn>
                    <a:cxn ang="0">
                      <a:pos x="3" y="61"/>
                    </a:cxn>
                    <a:cxn ang="0">
                      <a:pos x="9" y="49"/>
                    </a:cxn>
                    <a:cxn ang="0">
                      <a:pos x="12" y="47"/>
                    </a:cxn>
                    <a:cxn ang="0">
                      <a:pos x="13" y="42"/>
                    </a:cxn>
                    <a:cxn ang="0">
                      <a:pos x="9" y="19"/>
                    </a:cxn>
                    <a:cxn ang="0">
                      <a:pos x="9" y="11"/>
                    </a:cxn>
                    <a:cxn ang="0">
                      <a:pos x="13" y="1"/>
                    </a:cxn>
                  </a:cxnLst>
                  <a:rect l="0" t="0" r="r" b="b"/>
                  <a:pathLst>
                    <a:path w="102" h="113">
                      <a:moveTo>
                        <a:pt x="15" y="0"/>
                      </a:moveTo>
                      <a:cubicBezTo>
                        <a:pt x="15" y="1"/>
                        <a:pt x="15" y="1"/>
                        <a:pt x="15" y="2"/>
                      </a:cubicBezTo>
                      <a:cubicBezTo>
                        <a:pt x="16" y="2"/>
                        <a:pt x="17" y="2"/>
                        <a:pt x="18" y="1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2"/>
                        <a:pt x="18" y="2"/>
                        <a:pt x="19" y="2"/>
                      </a:cubicBezTo>
                      <a:cubicBezTo>
                        <a:pt x="19" y="4"/>
                        <a:pt x="19" y="5"/>
                        <a:pt x="19" y="6"/>
                      </a:cubicBezTo>
                      <a:cubicBezTo>
                        <a:pt x="19" y="6"/>
                        <a:pt x="19" y="6"/>
                        <a:pt x="20" y="6"/>
                      </a:cubicBezTo>
                      <a:cubicBezTo>
                        <a:pt x="20" y="6"/>
                        <a:pt x="20" y="7"/>
                        <a:pt x="20" y="7"/>
                      </a:cubicBezTo>
                      <a:cubicBezTo>
                        <a:pt x="19" y="8"/>
                        <a:pt x="18" y="7"/>
                        <a:pt x="19" y="8"/>
                      </a:cubicBezTo>
                      <a:cubicBezTo>
                        <a:pt x="19" y="8"/>
                        <a:pt x="19" y="8"/>
                        <a:pt x="20" y="8"/>
                      </a:cubicBezTo>
                      <a:cubicBezTo>
                        <a:pt x="20" y="9"/>
                        <a:pt x="20" y="10"/>
                        <a:pt x="20" y="11"/>
                      </a:cubicBezTo>
                      <a:cubicBezTo>
                        <a:pt x="21" y="11"/>
                        <a:pt x="22" y="11"/>
                        <a:pt x="22" y="11"/>
                      </a:cubicBezTo>
                      <a:cubicBezTo>
                        <a:pt x="22" y="10"/>
                        <a:pt x="22" y="8"/>
                        <a:pt x="22" y="6"/>
                      </a:cubicBezTo>
                      <a:cubicBezTo>
                        <a:pt x="23" y="6"/>
                        <a:pt x="23" y="6"/>
                        <a:pt x="24" y="6"/>
                      </a:cubicBezTo>
                      <a:cubicBezTo>
                        <a:pt x="24" y="5"/>
                        <a:pt x="24" y="4"/>
                        <a:pt x="24" y="3"/>
                      </a:cubicBezTo>
                      <a:cubicBezTo>
                        <a:pt x="27" y="4"/>
                        <a:pt x="26" y="4"/>
                        <a:pt x="27" y="6"/>
                      </a:cubicBezTo>
                      <a:cubicBezTo>
                        <a:pt x="29" y="7"/>
                        <a:pt x="29" y="6"/>
                        <a:pt x="29" y="9"/>
                      </a:cubicBezTo>
                      <a:cubicBezTo>
                        <a:pt x="31" y="10"/>
                        <a:pt x="30" y="9"/>
                        <a:pt x="30" y="11"/>
                      </a:cubicBezTo>
                      <a:cubicBezTo>
                        <a:pt x="30" y="11"/>
                        <a:pt x="29" y="11"/>
                        <a:pt x="29" y="11"/>
                      </a:cubicBezTo>
                      <a:cubicBezTo>
                        <a:pt x="29" y="12"/>
                        <a:pt x="30" y="14"/>
                        <a:pt x="30" y="16"/>
                      </a:cubicBezTo>
                      <a:cubicBezTo>
                        <a:pt x="31" y="16"/>
                        <a:pt x="32" y="16"/>
                        <a:pt x="32" y="16"/>
                      </a:cubicBezTo>
                      <a:cubicBezTo>
                        <a:pt x="32" y="17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cubicBezTo>
                        <a:pt x="34" y="17"/>
                        <a:pt x="35" y="17"/>
                        <a:pt x="37" y="16"/>
                      </a:cubicBezTo>
                      <a:cubicBezTo>
                        <a:pt x="37" y="16"/>
                        <a:pt x="37" y="17"/>
                        <a:pt x="37" y="17"/>
                      </a:cubicBezTo>
                      <a:cubicBezTo>
                        <a:pt x="40" y="19"/>
                        <a:pt x="39" y="21"/>
                        <a:pt x="40" y="24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1" y="25"/>
                        <a:pt x="41" y="25"/>
                        <a:pt x="41" y="26"/>
                      </a:cubicBezTo>
                      <a:cubicBezTo>
                        <a:pt x="42" y="26"/>
                        <a:pt x="42" y="26"/>
                        <a:pt x="42" y="26"/>
                      </a:cubicBezTo>
                      <a:cubicBezTo>
                        <a:pt x="42" y="27"/>
                        <a:pt x="42" y="28"/>
                        <a:pt x="42" y="29"/>
                      </a:cubicBezTo>
                      <a:cubicBezTo>
                        <a:pt x="43" y="29"/>
                        <a:pt x="44" y="30"/>
                        <a:pt x="45" y="30"/>
                      </a:cubicBezTo>
                      <a:cubicBezTo>
                        <a:pt x="45" y="31"/>
                        <a:pt x="45" y="32"/>
                        <a:pt x="45" y="33"/>
                      </a:cubicBezTo>
                      <a:cubicBezTo>
                        <a:pt x="45" y="33"/>
                        <a:pt x="46" y="33"/>
                        <a:pt x="46" y="33"/>
                      </a:cubicBezTo>
                      <a:cubicBezTo>
                        <a:pt x="46" y="34"/>
                        <a:pt x="45" y="35"/>
                        <a:pt x="45" y="36"/>
                      </a:cubicBezTo>
                      <a:cubicBezTo>
                        <a:pt x="48" y="37"/>
                        <a:pt x="48" y="37"/>
                        <a:pt x="48" y="40"/>
                      </a:cubicBezTo>
                      <a:cubicBezTo>
                        <a:pt x="49" y="40"/>
                        <a:pt x="49" y="40"/>
                        <a:pt x="50" y="40"/>
                      </a:cubicBezTo>
                      <a:cubicBezTo>
                        <a:pt x="50" y="41"/>
                        <a:pt x="50" y="42"/>
                        <a:pt x="50" y="43"/>
                      </a:cubicBezTo>
                      <a:cubicBezTo>
                        <a:pt x="51" y="43"/>
                        <a:pt x="52" y="43"/>
                        <a:pt x="52" y="43"/>
                      </a:cubicBezTo>
                      <a:cubicBezTo>
                        <a:pt x="52" y="43"/>
                        <a:pt x="52" y="43"/>
                        <a:pt x="52" y="42"/>
                      </a:cubicBezTo>
                      <a:cubicBezTo>
                        <a:pt x="53" y="43"/>
                        <a:pt x="54" y="43"/>
                        <a:pt x="55" y="43"/>
                      </a:cubicBezTo>
                      <a:cubicBezTo>
                        <a:pt x="55" y="43"/>
                        <a:pt x="55" y="42"/>
                        <a:pt x="55" y="41"/>
                      </a:cubicBezTo>
                      <a:cubicBezTo>
                        <a:pt x="55" y="41"/>
                        <a:pt x="56" y="41"/>
                        <a:pt x="57" y="41"/>
                      </a:cubicBezTo>
                      <a:cubicBezTo>
                        <a:pt x="57" y="41"/>
                        <a:pt x="58" y="38"/>
                        <a:pt x="59" y="39"/>
                      </a:cubicBezTo>
                      <a:cubicBezTo>
                        <a:pt x="59" y="39"/>
                        <a:pt x="59" y="39"/>
                        <a:pt x="59" y="40"/>
                      </a:cubicBezTo>
                      <a:cubicBezTo>
                        <a:pt x="60" y="40"/>
                        <a:pt x="61" y="40"/>
                        <a:pt x="62" y="40"/>
                      </a:cubicBezTo>
                      <a:cubicBezTo>
                        <a:pt x="64" y="38"/>
                        <a:pt x="64" y="40"/>
                        <a:pt x="65" y="39"/>
                      </a:cubicBezTo>
                      <a:cubicBezTo>
                        <a:pt x="66" y="37"/>
                        <a:pt x="66" y="34"/>
                        <a:pt x="66" y="31"/>
                      </a:cubicBezTo>
                      <a:cubicBezTo>
                        <a:pt x="65" y="30"/>
                        <a:pt x="64" y="29"/>
                        <a:pt x="64" y="27"/>
                      </a:cubicBezTo>
                      <a:cubicBezTo>
                        <a:pt x="64" y="27"/>
                        <a:pt x="65" y="27"/>
                        <a:pt x="65" y="27"/>
                      </a:cubicBezTo>
                      <a:cubicBezTo>
                        <a:pt x="65" y="27"/>
                        <a:pt x="65" y="26"/>
                        <a:pt x="65" y="26"/>
                      </a:cubicBezTo>
                      <a:cubicBezTo>
                        <a:pt x="65" y="26"/>
                        <a:pt x="64" y="26"/>
                        <a:pt x="64" y="26"/>
                      </a:cubicBezTo>
                      <a:cubicBezTo>
                        <a:pt x="64" y="25"/>
                        <a:pt x="64" y="25"/>
                        <a:pt x="64" y="24"/>
                      </a:cubicBezTo>
                      <a:cubicBezTo>
                        <a:pt x="66" y="23"/>
                        <a:pt x="67" y="23"/>
                        <a:pt x="68" y="20"/>
                      </a:cubicBezTo>
                      <a:cubicBezTo>
                        <a:pt x="68" y="20"/>
                        <a:pt x="69" y="20"/>
                        <a:pt x="69" y="20"/>
                      </a:cubicBezTo>
                      <a:cubicBezTo>
                        <a:pt x="70" y="18"/>
                        <a:pt x="71" y="19"/>
                        <a:pt x="71" y="18"/>
                      </a:cubicBezTo>
                      <a:cubicBezTo>
                        <a:pt x="71" y="17"/>
                        <a:pt x="71" y="16"/>
                        <a:pt x="71" y="15"/>
                      </a:cubicBezTo>
                      <a:cubicBezTo>
                        <a:pt x="71" y="15"/>
                        <a:pt x="72" y="15"/>
                        <a:pt x="72" y="15"/>
                      </a:cubicBezTo>
                      <a:cubicBezTo>
                        <a:pt x="72" y="14"/>
                        <a:pt x="71" y="13"/>
                        <a:pt x="71" y="13"/>
                      </a:cubicBezTo>
                      <a:cubicBezTo>
                        <a:pt x="71" y="12"/>
                        <a:pt x="72" y="11"/>
                        <a:pt x="72" y="11"/>
                      </a:cubicBezTo>
                      <a:cubicBezTo>
                        <a:pt x="72" y="11"/>
                        <a:pt x="73" y="11"/>
                        <a:pt x="73" y="11"/>
                      </a:cubicBezTo>
                      <a:cubicBezTo>
                        <a:pt x="73" y="11"/>
                        <a:pt x="73" y="11"/>
                        <a:pt x="73" y="11"/>
                      </a:cubicBezTo>
                      <a:cubicBezTo>
                        <a:pt x="74" y="11"/>
                        <a:pt x="75" y="11"/>
                        <a:pt x="76" y="11"/>
                      </a:cubicBezTo>
                      <a:cubicBezTo>
                        <a:pt x="76" y="8"/>
                        <a:pt x="75" y="7"/>
                        <a:pt x="75" y="6"/>
                      </a:cubicBezTo>
                      <a:cubicBezTo>
                        <a:pt x="75" y="6"/>
                        <a:pt x="75" y="6"/>
                        <a:pt x="76" y="6"/>
                      </a:cubicBezTo>
                      <a:cubicBezTo>
                        <a:pt x="76" y="6"/>
                        <a:pt x="76" y="5"/>
                        <a:pt x="76" y="5"/>
                      </a:cubicBezTo>
                      <a:cubicBezTo>
                        <a:pt x="77" y="5"/>
                        <a:pt x="78" y="5"/>
                        <a:pt x="79" y="5"/>
                      </a:cubicBezTo>
                      <a:cubicBezTo>
                        <a:pt x="79" y="7"/>
                        <a:pt x="79" y="8"/>
                        <a:pt x="79" y="10"/>
                      </a:cubicBezTo>
                      <a:cubicBezTo>
                        <a:pt x="80" y="10"/>
                        <a:pt x="81" y="10"/>
                        <a:pt x="81" y="10"/>
                      </a:cubicBezTo>
                      <a:cubicBezTo>
                        <a:pt x="81" y="12"/>
                        <a:pt x="83" y="11"/>
                        <a:pt x="80" y="12"/>
                      </a:cubicBezTo>
                      <a:cubicBezTo>
                        <a:pt x="80" y="13"/>
                        <a:pt x="80" y="14"/>
                        <a:pt x="80" y="14"/>
                      </a:cubicBezTo>
                      <a:cubicBezTo>
                        <a:pt x="82" y="15"/>
                        <a:pt x="82" y="15"/>
                        <a:pt x="83" y="17"/>
                      </a:cubicBezTo>
                      <a:cubicBezTo>
                        <a:pt x="83" y="17"/>
                        <a:pt x="84" y="17"/>
                        <a:pt x="84" y="17"/>
                      </a:cubicBezTo>
                      <a:cubicBezTo>
                        <a:pt x="84" y="17"/>
                        <a:pt x="84" y="16"/>
                        <a:pt x="84" y="16"/>
                      </a:cubicBezTo>
                      <a:cubicBezTo>
                        <a:pt x="85" y="16"/>
                        <a:pt x="86" y="16"/>
                        <a:pt x="88" y="16"/>
                      </a:cubicBezTo>
                      <a:cubicBezTo>
                        <a:pt x="88" y="16"/>
                        <a:pt x="88" y="15"/>
                        <a:pt x="88" y="15"/>
                      </a:cubicBezTo>
                      <a:cubicBezTo>
                        <a:pt x="89" y="14"/>
                        <a:pt x="88" y="15"/>
                        <a:pt x="88" y="13"/>
                      </a:cubicBezTo>
                      <a:cubicBezTo>
                        <a:pt x="89" y="14"/>
                        <a:pt x="90" y="14"/>
                        <a:pt x="91" y="14"/>
                      </a:cubicBezTo>
                      <a:cubicBezTo>
                        <a:pt x="91" y="16"/>
                        <a:pt x="92" y="18"/>
                        <a:pt x="92" y="20"/>
                      </a:cubicBezTo>
                      <a:cubicBezTo>
                        <a:pt x="92" y="20"/>
                        <a:pt x="91" y="20"/>
                        <a:pt x="91" y="20"/>
                      </a:cubicBezTo>
                      <a:cubicBezTo>
                        <a:pt x="91" y="20"/>
                        <a:pt x="91" y="21"/>
                        <a:pt x="91" y="22"/>
                      </a:cubicBezTo>
                      <a:cubicBezTo>
                        <a:pt x="89" y="23"/>
                        <a:pt x="86" y="23"/>
                        <a:pt x="84" y="23"/>
                      </a:cubicBezTo>
                      <a:cubicBezTo>
                        <a:pt x="84" y="23"/>
                        <a:pt x="84" y="23"/>
                        <a:pt x="84" y="22"/>
                      </a:cubicBezTo>
                      <a:cubicBezTo>
                        <a:pt x="83" y="22"/>
                        <a:pt x="81" y="22"/>
                        <a:pt x="80" y="21"/>
                      </a:cubicBezTo>
                      <a:cubicBezTo>
                        <a:pt x="80" y="22"/>
                        <a:pt x="80" y="23"/>
                        <a:pt x="79" y="24"/>
                      </a:cubicBezTo>
                      <a:cubicBezTo>
                        <a:pt x="78" y="23"/>
                        <a:pt x="79" y="24"/>
                        <a:pt x="78" y="23"/>
                      </a:cubicBezTo>
                      <a:cubicBezTo>
                        <a:pt x="77" y="22"/>
                        <a:pt x="78" y="23"/>
                        <a:pt x="78" y="21"/>
                      </a:cubicBezTo>
                      <a:cubicBezTo>
                        <a:pt x="77" y="21"/>
                        <a:pt x="76" y="21"/>
                        <a:pt x="76" y="21"/>
                      </a:cubicBezTo>
                      <a:cubicBezTo>
                        <a:pt x="75" y="22"/>
                        <a:pt x="75" y="23"/>
                        <a:pt x="75" y="24"/>
                      </a:cubicBezTo>
                      <a:cubicBezTo>
                        <a:pt x="74" y="25"/>
                        <a:pt x="72" y="26"/>
                        <a:pt x="71" y="27"/>
                      </a:cubicBezTo>
                      <a:cubicBezTo>
                        <a:pt x="71" y="27"/>
                        <a:pt x="71" y="28"/>
                        <a:pt x="71" y="29"/>
                      </a:cubicBezTo>
                      <a:cubicBezTo>
                        <a:pt x="72" y="29"/>
                        <a:pt x="73" y="29"/>
                        <a:pt x="74" y="29"/>
                      </a:cubicBezTo>
                      <a:cubicBezTo>
                        <a:pt x="73" y="32"/>
                        <a:pt x="74" y="32"/>
                        <a:pt x="74" y="36"/>
                      </a:cubicBezTo>
                      <a:cubicBezTo>
                        <a:pt x="75" y="36"/>
                        <a:pt x="77" y="36"/>
                        <a:pt x="78" y="36"/>
                      </a:cubicBezTo>
                      <a:cubicBezTo>
                        <a:pt x="78" y="35"/>
                        <a:pt x="78" y="35"/>
                        <a:pt x="78" y="34"/>
                      </a:cubicBezTo>
                      <a:cubicBezTo>
                        <a:pt x="82" y="35"/>
                        <a:pt x="83" y="34"/>
                        <a:pt x="84" y="39"/>
                      </a:cubicBezTo>
                      <a:cubicBezTo>
                        <a:pt x="82" y="40"/>
                        <a:pt x="82" y="44"/>
                        <a:pt x="81" y="47"/>
                      </a:cubicBezTo>
                      <a:cubicBezTo>
                        <a:pt x="81" y="47"/>
                        <a:pt x="81" y="47"/>
                        <a:pt x="80" y="47"/>
                      </a:cubicBezTo>
                      <a:cubicBezTo>
                        <a:pt x="81" y="48"/>
                        <a:pt x="81" y="50"/>
                        <a:pt x="81" y="51"/>
                      </a:cubicBezTo>
                      <a:cubicBezTo>
                        <a:pt x="82" y="51"/>
                        <a:pt x="82" y="51"/>
                        <a:pt x="83" y="51"/>
                      </a:cubicBezTo>
                      <a:cubicBezTo>
                        <a:pt x="83" y="53"/>
                        <a:pt x="86" y="55"/>
                        <a:pt x="85" y="59"/>
                      </a:cubicBezTo>
                      <a:cubicBezTo>
                        <a:pt x="84" y="59"/>
                        <a:pt x="84" y="59"/>
                        <a:pt x="83" y="59"/>
                      </a:cubicBezTo>
                      <a:cubicBezTo>
                        <a:pt x="82" y="63"/>
                        <a:pt x="83" y="66"/>
                        <a:pt x="85" y="68"/>
                      </a:cubicBezTo>
                      <a:cubicBezTo>
                        <a:pt x="86" y="69"/>
                        <a:pt x="85" y="68"/>
                        <a:pt x="86" y="69"/>
                      </a:cubicBezTo>
                      <a:cubicBezTo>
                        <a:pt x="86" y="68"/>
                        <a:pt x="86" y="67"/>
                        <a:pt x="86" y="67"/>
                      </a:cubicBezTo>
                      <a:cubicBezTo>
                        <a:pt x="87" y="67"/>
                        <a:pt x="89" y="67"/>
                        <a:pt x="90" y="68"/>
                      </a:cubicBezTo>
                      <a:cubicBezTo>
                        <a:pt x="90" y="69"/>
                        <a:pt x="90" y="70"/>
                        <a:pt x="90" y="71"/>
                      </a:cubicBezTo>
                      <a:cubicBezTo>
                        <a:pt x="91" y="72"/>
                        <a:pt x="92" y="72"/>
                        <a:pt x="93" y="72"/>
                      </a:cubicBezTo>
                      <a:cubicBezTo>
                        <a:pt x="93" y="72"/>
                        <a:pt x="93" y="73"/>
                        <a:pt x="93" y="73"/>
                      </a:cubicBezTo>
                      <a:cubicBezTo>
                        <a:pt x="94" y="74"/>
                        <a:pt x="96" y="72"/>
                        <a:pt x="96" y="72"/>
                      </a:cubicBezTo>
                      <a:cubicBezTo>
                        <a:pt x="97" y="72"/>
                        <a:pt x="98" y="73"/>
                        <a:pt x="99" y="73"/>
                      </a:cubicBezTo>
                      <a:cubicBezTo>
                        <a:pt x="99" y="73"/>
                        <a:pt x="101" y="71"/>
                        <a:pt x="101" y="71"/>
                      </a:cubicBezTo>
                      <a:cubicBezTo>
                        <a:pt x="101" y="72"/>
                        <a:pt x="101" y="72"/>
                        <a:pt x="101" y="73"/>
                      </a:cubicBezTo>
                      <a:cubicBezTo>
                        <a:pt x="101" y="73"/>
                        <a:pt x="102" y="73"/>
                        <a:pt x="102" y="73"/>
                      </a:cubicBezTo>
                      <a:cubicBezTo>
                        <a:pt x="102" y="75"/>
                        <a:pt x="102" y="77"/>
                        <a:pt x="102" y="79"/>
                      </a:cubicBezTo>
                      <a:cubicBezTo>
                        <a:pt x="99" y="79"/>
                        <a:pt x="97" y="80"/>
                        <a:pt x="96" y="81"/>
                      </a:cubicBezTo>
                      <a:cubicBezTo>
                        <a:pt x="96" y="82"/>
                        <a:pt x="96" y="82"/>
                        <a:pt x="96" y="83"/>
                      </a:cubicBezTo>
                      <a:cubicBezTo>
                        <a:pt x="95" y="84"/>
                        <a:pt x="94" y="81"/>
                        <a:pt x="92" y="81"/>
                      </a:cubicBezTo>
                      <a:cubicBezTo>
                        <a:pt x="92" y="82"/>
                        <a:pt x="91" y="82"/>
                        <a:pt x="91" y="83"/>
                      </a:cubicBezTo>
                      <a:cubicBezTo>
                        <a:pt x="90" y="83"/>
                        <a:pt x="88" y="84"/>
                        <a:pt x="87" y="84"/>
                      </a:cubicBezTo>
                      <a:cubicBezTo>
                        <a:pt x="87" y="85"/>
                        <a:pt x="87" y="87"/>
                        <a:pt x="87" y="88"/>
                      </a:cubicBezTo>
                      <a:cubicBezTo>
                        <a:pt x="84" y="89"/>
                        <a:pt x="83" y="91"/>
                        <a:pt x="80" y="91"/>
                      </a:cubicBezTo>
                      <a:cubicBezTo>
                        <a:pt x="80" y="91"/>
                        <a:pt x="80" y="90"/>
                        <a:pt x="80" y="89"/>
                      </a:cubicBezTo>
                      <a:cubicBezTo>
                        <a:pt x="79" y="89"/>
                        <a:pt x="78" y="89"/>
                        <a:pt x="78" y="89"/>
                      </a:cubicBezTo>
                      <a:cubicBezTo>
                        <a:pt x="77" y="91"/>
                        <a:pt x="77" y="92"/>
                        <a:pt x="77" y="94"/>
                      </a:cubicBezTo>
                      <a:cubicBezTo>
                        <a:pt x="76" y="94"/>
                        <a:pt x="76" y="94"/>
                        <a:pt x="76" y="94"/>
                      </a:cubicBezTo>
                      <a:cubicBezTo>
                        <a:pt x="76" y="94"/>
                        <a:pt x="76" y="93"/>
                        <a:pt x="76" y="93"/>
                      </a:cubicBezTo>
                      <a:cubicBezTo>
                        <a:pt x="75" y="92"/>
                        <a:pt x="74" y="91"/>
                        <a:pt x="74" y="90"/>
                      </a:cubicBezTo>
                      <a:cubicBezTo>
                        <a:pt x="73" y="90"/>
                        <a:pt x="73" y="90"/>
                        <a:pt x="72" y="90"/>
                      </a:cubicBezTo>
                      <a:cubicBezTo>
                        <a:pt x="72" y="91"/>
                        <a:pt x="72" y="91"/>
                        <a:pt x="72" y="91"/>
                      </a:cubicBezTo>
                      <a:cubicBezTo>
                        <a:pt x="71" y="91"/>
                        <a:pt x="70" y="90"/>
                        <a:pt x="68" y="89"/>
                      </a:cubicBezTo>
                      <a:cubicBezTo>
                        <a:pt x="68" y="92"/>
                        <a:pt x="67" y="93"/>
                        <a:pt x="66" y="95"/>
                      </a:cubicBezTo>
                      <a:cubicBezTo>
                        <a:pt x="65" y="94"/>
                        <a:pt x="66" y="95"/>
                        <a:pt x="65" y="94"/>
                      </a:cubicBezTo>
                      <a:cubicBezTo>
                        <a:pt x="64" y="93"/>
                        <a:pt x="64" y="94"/>
                        <a:pt x="64" y="92"/>
                      </a:cubicBezTo>
                      <a:cubicBezTo>
                        <a:pt x="62" y="92"/>
                        <a:pt x="61" y="91"/>
                        <a:pt x="60" y="90"/>
                      </a:cubicBezTo>
                      <a:cubicBezTo>
                        <a:pt x="57" y="91"/>
                        <a:pt x="58" y="92"/>
                        <a:pt x="56" y="94"/>
                      </a:cubicBezTo>
                      <a:cubicBezTo>
                        <a:pt x="56" y="94"/>
                        <a:pt x="56" y="94"/>
                        <a:pt x="56" y="95"/>
                      </a:cubicBezTo>
                      <a:cubicBezTo>
                        <a:pt x="53" y="96"/>
                        <a:pt x="51" y="93"/>
                        <a:pt x="49" y="94"/>
                      </a:cubicBezTo>
                      <a:cubicBezTo>
                        <a:pt x="49" y="94"/>
                        <a:pt x="49" y="94"/>
                        <a:pt x="49" y="95"/>
                      </a:cubicBezTo>
                      <a:cubicBezTo>
                        <a:pt x="49" y="96"/>
                        <a:pt x="47" y="100"/>
                        <a:pt x="48" y="102"/>
                      </a:cubicBezTo>
                      <a:cubicBezTo>
                        <a:pt x="48" y="102"/>
                        <a:pt x="48" y="102"/>
                        <a:pt x="49" y="102"/>
                      </a:cubicBezTo>
                      <a:cubicBezTo>
                        <a:pt x="49" y="103"/>
                        <a:pt x="49" y="103"/>
                        <a:pt x="49" y="104"/>
                      </a:cubicBezTo>
                      <a:cubicBezTo>
                        <a:pt x="49" y="104"/>
                        <a:pt x="49" y="104"/>
                        <a:pt x="49" y="104"/>
                      </a:cubicBezTo>
                      <a:cubicBezTo>
                        <a:pt x="49" y="107"/>
                        <a:pt x="49" y="110"/>
                        <a:pt x="49" y="113"/>
                      </a:cubicBezTo>
                      <a:cubicBezTo>
                        <a:pt x="48" y="113"/>
                        <a:pt x="46" y="113"/>
                        <a:pt x="45" y="113"/>
                      </a:cubicBezTo>
                      <a:cubicBezTo>
                        <a:pt x="44" y="110"/>
                        <a:pt x="44" y="107"/>
                        <a:pt x="43" y="105"/>
                      </a:cubicBezTo>
                      <a:cubicBezTo>
                        <a:pt x="42" y="105"/>
                        <a:pt x="41" y="105"/>
                        <a:pt x="40" y="106"/>
                      </a:cubicBezTo>
                      <a:cubicBezTo>
                        <a:pt x="40" y="106"/>
                        <a:pt x="40" y="106"/>
                        <a:pt x="40" y="107"/>
                      </a:cubicBezTo>
                      <a:cubicBezTo>
                        <a:pt x="39" y="107"/>
                        <a:pt x="39" y="107"/>
                        <a:pt x="38" y="107"/>
                      </a:cubicBezTo>
                      <a:cubicBezTo>
                        <a:pt x="37" y="108"/>
                        <a:pt x="37" y="109"/>
                        <a:pt x="37" y="109"/>
                      </a:cubicBezTo>
                      <a:cubicBezTo>
                        <a:pt x="35" y="110"/>
                        <a:pt x="35" y="108"/>
                        <a:pt x="35" y="108"/>
                      </a:cubicBezTo>
                      <a:cubicBezTo>
                        <a:pt x="34" y="109"/>
                        <a:pt x="33" y="109"/>
                        <a:pt x="31" y="109"/>
                      </a:cubicBezTo>
                      <a:cubicBezTo>
                        <a:pt x="32" y="108"/>
                        <a:pt x="32" y="107"/>
                        <a:pt x="32" y="107"/>
                      </a:cubicBezTo>
                      <a:cubicBezTo>
                        <a:pt x="32" y="107"/>
                        <a:pt x="32" y="107"/>
                        <a:pt x="31" y="107"/>
                      </a:cubicBezTo>
                      <a:cubicBezTo>
                        <a:pt x="30" y="106"/>
                        <a:pt x="31" y="106"/>
                        <a:pt x="29" y="106"/>
                      </a:cubicBezTo>
                      <a:cubicBezTo>
                        <a:pt x="29" y="104"/>
                        <a:pt x="29" y="103"/>
                        <a:pt x="29" y="101"/>
                      </a:cubicBezTo>
                      <a:cubicBezTo>
                        <a:pt x="28" y="101"/>
                        <a:pt x="27" y="100"/>
                        <a:pt x="24" y="100"/>
                      </a:cubicBezTo>
                      <a:cubicBezTo>
                        <a:pt x="24" y="100"/>
                        <a:pt x="24" y="100"/>
                        <a:pt x="24" y="99"/>
                      </a:cubicBezTo>
                      <a:cubicBezTo>
                        <a:pt x="23" y="100"/>
                        <a:pt x="22" y="100"/>
                        <a:pt x="20" y="100"/>
                      </a:cubicBezTo>
                      <a:cubicBezTo>
                        <a:pt x="21" y="95"/>
                        <a:pt x="24" y="91"/>
                        <a:pt x="24" y="86"/>
                      </a:cubicBezTo>
                      <a:cubicBezTo>
                        <a:pt x="22" y="85"/>
                        <a:pt x="19" y="84"/>
                        <a:pt x="17" y="84"/>
                      </a:cubicBezTo>
                      <a:cubicBezTo>
                        <a:pt x="17" y="83"/>
                        <a:pt x="17" y="81"/>
                        <a:pt x="17" y="80"/>
                      </a:cubicBezTo>
                      <a:cubicBezTo>
                        <a:pt x="17" y="80"/>
                        <a:pt x="16" y="80"/>
                        <a:pt x="16" y="80"/>
                      </a:cubicBezTo>
                      <a:cubicBezTo>
                        <a:pt x="16" y="80"/>
                        <a:pt x="16" y="80"/>
                        <a:pt x="16" y="79"/>
                      </a:cubicBezTo>
                      <a:cubicBezTo>
                        <a:pt x="16" y="79"/>
                        <a:pt x="17" y="79"/>
                        <a:pt x="17" y="78"/>
                      </a:cubicBezTo>
                      <a:cubicBezTo>
                        <a:pt x="17" y="78"/>
                        <a:pt x="16" y="78"/>
                        <a:pt x="16" y="78"/>
                      </a:cubicBezTo>
                      <a:cubicBezTo>
                        <a:pt x="16" y="77"/>
                        <a:pt x="16" y="76"/>
                        <a:pt x="16" y="76"/>
                      </a:cubicBezTo>
                      <a:cubicBezTo>
                        <a:pt x="16" y="76"/>
                        <a:pt x="15" y="76"/>
                        <a:pt x="15" y="76"/>
                      </a:cubicBezTo>
                      <a:cubicBezTo>
                        <a:pt x="15" y="75"/>
                        <a:pt x="14" y="74"/>
                        <a:pt x="14" y="73"/>
                      </a:cubicBezTo>
                      <a:cubicBezTo>
                        <a:pt x="15" y="72"/>
                        <a:pt x="16" y="72"/>
                        <a:pt x="17" y="70"/>
                      </a:cubicBezTo>
                      <a:cubicBezTo>
                        <a:pt x="13" y="70"/>
                        <a:pt x="10" y="70"/>
                        <a:pt x="6" y="70"/>
                      </a:cubicBezTo>
                      <a:cubicBezTo>
                        <a:pt x="5" y="72"/>
                        <a:pt x="3" y="73"/>
                        <a:pt x="0" y="74"/>
                      </a:cubicBezTo>
                      <a:cubicBezTo>
                        <a:pt x="0" y="74"/>
                        <a:pt x="0" y="73"/>
                        <a:pt x="0" y="73"/>
                      </a:cubicBezTo>
                      <a:cubicBezTo>
                        <a:pt x="4" y="71"/>
                        <a:pt x="3" y="69"/>
                        <a:pt x="2" y="66"/>
                      </a:cubicBezTo>
                      <a:cubicBezTo>
                        <a:pt x="2" y="66"/>
                        <a:pt x="1" y="66"/>
                        <a:pt x="0" y="66"/>
                      </a:cubicBezTo>
                      <a:cubicBezTo>
                        <a:pt x="0" y="65"/>
                        <a:pt x="0" y="63"/>
                        <a:pt x="0" y="62"/>
                      </a:cubicBezTo>
                      <a:cubicBezTo>
                        <a:pt x="1" y="62"/>
                        <a:pt x="2" y="62"/>
                        <a:pt x="3" y="61"/>
                      </a:cubicBezTo>
                      <a:cubicBezTo>
                        <a:pt x="3" y="58"/>
                        <a:pt x="3" y="58"/>
                        <a:pt x="3" y="55"/>
                      </a:cubicBezTo>
                      <a:cubicBezTo>
                        <a:pt x="4" y="55"/>
                        <a:pt x="6" y="54"/>
                        <a:pt x="7" y="54"/>
                      </a:cubicBezTo>
                      <a:cubicBezTo>
                        <a:pt x="7" y="52"/>
                        <a:pt x="7" y="51"/>
                        <a:pt x="8" y="49"/>
                      </a:cubicBezTo>
                      <a:cubicBezTo>
                        <a:pt x="8" y="49"/>
                        <a:pt x="8" y="49"/>
                        <a:pt x="9" y="49"/>
                      </a:cubicBezTo>
                      <a:cubicBezTo>
                        <a:pt x="10" y="51"/>
                        <a:pt x="9" y="50"/>
                        <a:pt x="10" y="50"/>
                      </a:cubicBezTo>
                      <a:cubicBezTo>
                        <a:pt x="11" y="49"/>
                        <a:pt x="11" y="47"/>
                        <a:pt x="11" y="46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2" y="46"/>
                        <a:pt x="12" y="46"/>
                        <a:pt x="12" y="47"/>
                      </a:cubicBezTo>
                      <a:cubicBezTo>
                        <a:pt x="13" y="47"/>
                        <a:pt x="13" y="47"/>
                        <a:pt x="13" y="47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3" y="46"/>
                        <a:pt x="14" y="46"/>
                        <a:pt x="14" y="46"/>
                      </a:cubicBezTo>
                      <a:cubicBezTo>
                        <a:pt x="15" y="44"/>
                        <a:pt x="13" y="43"/>
                        <a:pt x="13" y="42"/>
                      </a:cubicBezTo>
                      <a:cubicBezTo>
                        <a:pt x="14" y="42"/>
                        <a:pt x="14" y="42"/>
                        <a:pt x="15" y="41"/>
                      </a:cubicBezTo>
                      <a:cubicBezTo>
                        <a:pt x="15" y="40"/>
                        <a:pt x="14" y="40"/>
                        <a:pt x="14" y="38"/>
                      </a:cubicBezTo>
                      <a:cubicBezTo>
                        <a:pt x="16" y="32"/>
                        <a:pt x="14" y="26"/>
                        <a:pt x="14" y="19"/>
                      </a:cubicBezTo>
                      <a:cubicBezTo>
                        <a:pt x="11" y="18"/>
                        <a:pt x="11" y="18"/>
                        <a:pt x="9" y="19"/>
                      </a:cubicBezTo>
                      <a:cubicBezTo>
                        <a:pt x="9" y="17"/>
                        <a:pt x="9" y="16"/>
                        <a:pt x="9" y="15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14"/>
                        <a:pt x="8" y="12"/>
                        <a:pt x="8" y="11"/>
                      </a:cubicBezTo>
                      <a:cubicBezTo>
                        <a:pt x="8" y="11"/>
                        <a:pt x="8" y="11"/>
                        <a:pt x="9" y="11"/>
                      </a:cubicBezTo>
                      <a:cubicBezTo>
                        <a:pt x="11" y="13"/>
                        <a:pt x="10" y="12"/>
                        <a:pt x="14" y="11"/>
                      </a:cubicBezTo>
                      <a:cubicBezTo>
                        <a:pt x="14" y="9"/>
                        <a:pt x="13" y="6"/>
                        <a:pt x="13" y="3"/>
                      </a:cubicBezTo>
                      <a:cubicBezTo>
                        <a:pt x="13" y="3"/>
                        <a:pt x="14" y="3"/>
                        <a:pt x="14" y="3"/>
                      </a:cubicBezTo>
                      <a:cubicBezTo>
                        <a:pt x="14" y="2"/>
                        <a:pt x="14" y="0"/>
                        <a:pt x="13" y="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4" y="0"/>
                        <a:pt x="14" y="0"/>
                        <a:pt x="1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9" name="Freeform 48"/>
                <p:cNvSpPr/>
                <p:nvPr/>
              </p:nvSpPr>
              <p:spPr bwMode="auto">
                <a:xfrm>
                  <a:off x="10878040" y="4793111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3"/>
                    </a:cxn>
                    <a:cxn ang="0">
                      <a:pos x="1" y="3"/>
                    </a:cxn>
                    <a:cxn ang="0">
                      <a:pos x="1" y="2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0" name="Freeform 49"/>
                <p:cNvSpPr/>
                <p:nvPr/>
              </p:nvSpPr>
              <p:spPr bwMode="auto">
                <a:xfrm>
                  <a:off x="10370834" y="4821686"/>
                  <a:ext cx="378619" cy="478631"/>
                </a:xfrm>
                <a:custGeom>
                  <a:avLst/>
                  <a:gdLst/>
                  <a:ahLst/>
                  <a:cxnLst>
                    <a:cxn ang="0">
                      <a:pos x="33" y="0"/>
                    </a:cxn>
                    <a:cxn ang="0">
                      <a:pos x="35" y="10"/>
                    </a:cxn>
                    <a:cxn ang="0">
                      <a:pos x="39" y="11"/>
                    </a:cxn>
                    <a:cxn ang="0">
                      <a:pos x="43" y="9"/>
                    </a:cxn>
                    <a:cxn ang="0">
                      <a:pos x="44" y="12"/>
                    </a:cxn>
                    <a:cxn ang="0">
                      <a:pos x="50" y="13"/>
                    </a:cxn>
                    <a:cxn ang="0">
                      <a:pos x="52" y="12"/>
                    </a:cxn>
                    <a:cxn ang="0">
                      <a:pos x="49" y="20"/>
                    </a:cxn>
                    <a:cxn ang="0">
                      <a:pos x="43" y="27"/>
                    </a:cxn>
                    <a:cxn ang="0">
                      <a:pos x="44" y="28"/>
                    </a:cxn>
                    <a:cxn ang="0">
                      <a:pos x="43" y="32"/>
                    </a:cxn>
                    <a:cxn ang="0">
                      <a:pos x="43" y="37"/>
                    </a:cxn>
                    <a:cxn ang="0">
                      <a:pos x="40" y="39"/>
                    </a:cxn>
                    <a:cxn ang="0">
                      <a:pos x="38" y="42"/>
                    </a:cxn>
                    <a:cxn ang="0">
                      <a:pos x="34" y="44"/>
                    </a:cxn>
                    <a:cxn ang="0">
                      <a:pos x="34" y="45"/>
                    </a:cxn>
                    <a:cxn ang="0">
                      <a:pos x="33" y="48"/>
                    </a:cxn>
                    <a:cxn ang="0">
                      <a:pos x="33" y="47"/>
                    </a:cxn>
                    <a:cxn ang="0">
                      <a:pos x="32" y="48"/>
                    </a:cxn>
                    <a:cxn ang="0">
                      <a:pos x="33" y="50"/>
                    </a:cxn>
                    <a:cxn ang="0">
                      <a:pos x="32" y="52"/>
                    </a:cxn>
                    <a:cxn ang="0">
                      <a:pos x="29" y="52"/>
                    </a:cxn>
                    <a:cxn ang="0">
                      <a:pos x="26" y="52"/>
                    </a:cxn>
                    <a:cxn ang="0">
                      <a:pos x="23" y="57"/>
                    </a:cxn>
                    <a:cxn ang="0">
                      <a:pos x="23" y="60"/>
                    </a:cxn>
                    <a:cxn ang="0">
                      <a:pos x="20" y="61"/>
                    </a:cxn>
                    <a:cxn ang="0">
                      <a:pos x="17" y="62"/>
                    </a:cxn>
                    <a:cxn ang="0">
                      <a:pos x="15" y="67"/>
                    </a:cxn>
                    <a:cxn ang="0">
                      <a:pos x="14" y="65"/>
                    </a:cxn>
                    <a:cxn ang="0">
                      <a:pos x="13" y="61"/>
                    </a:cxn>
                    <a:cxn ang="0">
                      <a:pos x="14" y="58"/>
                    </a:cxn>
                    <a:cxn ang="0">
                      <a:pos x="7" y="52"/>
                    </a:cxn>
                    <a:cxn ang="0">
                      <a:pos x="6" y="48"/>
                    </a:cxn>
                    <a:cxn ang="0">
                      <a:pos x="0" y="47"/>
                    </a:cxn>
                    <a:cxn ang="0">
                      <a:pos x="0" y="44"/>
                    </a:cxn>
                    <a:cxn ang="0">
                      <a:pos x="4" y="34"/>
                    </a:cxn>
                    <a:cxn ang="0">
                      <a:pos x="6" y="28"/>
                    </a:cxn>
                    <a:cxn ang="0">
                      <a:pos x="8" y="19"/>
                    </a:cxn>
                    <a:cxn ang="0">
                      <a:pos x="15" y="15"/>
                    </a:cxn>
                    <a:cxn ang="0">
                      <a:pos x="18" y="5"/>
                    </a:cxn>
                    <a:cxn ang="0">
                      <a:pos x="20" y="4"/>
                    </a:cxn>
                    <a:cxn ang="0">
                      <a:pos x="23" y="6"/>
                    </a:cxn>
                    <a:cxn ang="0">
                      <a:pos x="26" y="4"/>
                    </a:cxn>
                    <a:cxn ang="0">
                      <a:pos x="29" y="2"/>
                    </a:cxn>
                    <a:cxn ang="0">
                      <a:pos x="30" y="0"/>
                    </a:cxn>
                  </a:cxnLst>
                  <a:rect l="0" t="0" r="r" b="b"/>
                  <a:pathLst>
                    <a:path w="53" h="67">
                      <a:moveTo>
                        <a:pt x="30" y="0"/>
                      </a:moveTo>
                      <a:cubicBezTo>
                        <a:pt x="31" y="0"/>
                        <a:pt x="32" y="0"/>
                        <a:pt x="33" y="0"/>
                      </a:cubicBezTo>
                      <a:cubicBezTo>
                        <a:pt x="33" y="1"/>
                        <a:pt x="33" y="3"/>
                        <a:pt x="33" y="4"/>
                      </a:cubicBezTo>
                      <a:cubicBezTo>
                        <a:pt x="36" y="6"/>
                        <a:pt x="34" y="9"/>
                        <a:pt x="35" y="10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6" y="11"/>
                        <a:pt x="38" y="11"/>
                        <a:pt x="39" y="11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40" y="12"/>
                        <a:pt x="42" y="10"/>
                        <a:pt x="43" y="9"/>
                      </a:cubicBezTo>
                      <a:cubicBezTo>
                        <a:pt x="43" y="9"/>
                        <a:pt x="44" y="9"/>
                        <a:pt x="44" y="9"/>
                      </a:cubicBezTo>
                      <a:cubicBezTo>
                        <a:pt x="44" y="10"/>
                        <a:pt x="44" y="11"/>
                        <a:pt x="44" y="12"/>
                      </a:cubicBezTo>
                      <a:cubicBezTo>
                        <a:pt x="46" y="13"/>
                        <a:pt x="45" y="13"/>
                        <a:pt x="46" y="14"/>
                      </a:cubicBezTo>
                      <a:cubicBezTo>
                        <a:pt x="47" y="14"/>
                        <a:pt x="48" y="14"/>
                        <a:pt x="50" y="13"/>
                      </a:cubicBezTo>
                      <a:cubicBezTo>
                        <a:pt x="50" y="13"/>
                        <a:pt x="51" y="12"/>
                        <a:pt x="52" y="11"/>
                      </a:cubicBezTo>
                      <a:cubicBezTo>
                        <a:pt x="52" y="12"/>
                        <a:pt x="52" y="12"/>
                        <a:pt x="52" y="12"/>
                      </a:cubicBezTo>
                      <a:cubicBezTo>
                        <a:pt x="52" y="12"/>
                        <a:pt x="53" y="13"/>
                        <a:pt x="53" y="13"/>
                      </a:cubicBezTo>
                      <a:cubicBezTo>
                        <a:pt x="52" y="16"/>
                        <a:pt x="50" y="17"/>
                        <a:pt x="49" y="20"/>
                      </a:cubicBezTo>
                      <a:cubicBezTo>
                        <a:pt x="45" y="20"/>
                        <a:pt x="46" y="20"/>
                        <a:pt x="43" y="20"/>
                      </a:cubicBezTo>
                      <a:cubicBezTo>
                        <a:pt x="43" y="22"/>
                        <a:pt x="43" y="25"/>
                        <a:pt x="43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4" y="27"/>
                        <a:pt x="44" y="27"/>
                        <a:pt x="44" y="28"/>
                      </a:cubicBezTo>
                      <a:cubicBezTo>
                        <a:pt x="44" y="28"/>
                        <a:pt x="44" y="28"/>
                        <a:pt x="43" y="28"/>
                      </a:cubicBezTo>
                      <a:cubicBezTo>
                        <a:pt x="43" y="29"/>
                        <a:pt x="43" y="31"/>
                        <a:pt x="43" y="32"/>
                      </a:cubicBezTo>
                      <a:cubicBezTo>
                        <a:pt x="44" y="32"/>
                        <a:pt x="44" y="32"/>
                        <a:pt x="44" y="32"/>
                      </a:cubicBezTo>
                      <a:cubicBezTo>
                        <a:pt x="44" y="34"/>
                        <a:pt x="43" y="35"/>
                        <a:pt x="43" y="37"/>
                      </a:cubicBezTo>
                      <a:cubicBezTo>
                        <a:pt x="42" y="37"/>
                        <a:pt x="41" y="37"/>
                        <a:pt x="40" y="38"/>
                      </a:cubicBezTo>
                      <a:cubicBezTo>
                        <a:pt x="40" y="38"/>
                        <a:pt x="40" y="39"/>
                        <a:pt x="40" y="39"/>
                      </a:cubicBezTo>
                      <a:cubicBezTo>
                        <a:pt x="39" y="39"/>
                        <a:pt x="39" y="39"/>
                        <a:pt x="38" y="39"/>
                      </a:cubicBezTo>
                      <a:cubicBezTo>
                        <a:pt x="38" y="40"/>
                        <a:pt x="38" y="41"/>
                        <a:pt x="38" y="42"/>
                      </a:cubicBezTo>
                      <a:cubicBezTo>
                        <a:pt x="36" y="42"/>
                        <a:pt x="36" y="42"/>
                        <a:pt x="34" y="43"/>
                      </a:cubicBezTo>
                      <a:cubicBezTo>
                        <a:pt x="34" y="43"/>
                        <a:pt x="34" y="44"/>
                        <a:pt x="34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5"/>
                        <a:pt x="34" y="44"/>
                        <a:pt x="34" y="45"/>
                      </a:cubicBezTo>
                      <a:cubicBezTo>
                        <a:pt x="35" y="46"/>
                        <a:pt x="35" y="47"/>
                        <a:pt x="35" y="48"/>
                      </a:cubicBezTo>
                      <a:cubicBezTo>
                        <a:pt x="35" y="48"/>
                        <a:pt x="34" y="48"/>
                        <a:pt x="33" y="48"/>
                      </a:cubicBezTo>
                      <a:cubicBezTo>
                        <a:pt x="33" y="47"/>
                        <a:pt x="33" y="47"/>
                        <a:pt x="33" y="47"/>
                      </a:cubicBezTo>
                      <a:cubicBezTo>
                        <a:pt x="33" y="47"/>
                        <a:pt x="33" y="47"/>
                        <a:pt x="33" y="47"/>
                      </a:cubicBezTo>
                      <a:cubicBezTo>
                        <a:pt x="33" y="47"/>
                        <a:pt x="33" y="47"/>
                        <a:pt x="33" y="48"/>
                      </a:cubicBezTo>
                      <a:cubicBezTo>
                        <a:pt x="32" y="48"/>
                        <a:pt x="32" y="48"/>
                        <a:pt x="32" y="48"/>
                      </a:cubicBezTo>
                      <a:cubicBezTo>
                        <a:pt x="32" y="48"/>
                        <a:pt x="32" y="49"/>
                        <a:pt x="32" y="50"/>
                      </a:cubicBezTo>
                      <a:cubicBezTo>
                        <a:pt x="32" y="50"/>
                        <a:pt x="33" y="50"/>
                        <a:pt x="33" y="50"/>
                      </a:cubicBezTo>
                      <a:cubicBezTo>
                        <a:pt x="32" y="51"/>
                        <a:pt x="33" y="51"/>
                        <a:pt x="32" y="51"/>
                      </a:cubicBezTo>
                      <a:cubicBezTo>
                        <a:pt x="32" y="51"/>
                        <a:pt x="32" y="52"/>
                        <a:pt x="32" y="52"/>
                      </a:cubicBezTo>
                      <a:cubicBezTo>
                        <a:pt x="30" y="53"/>
                        <a:pt x="31" y="51"/>
                        <a:pt x="31" y="50"/>
                      </a:cubicBezTo>
                      <a:cubicBezTo>
                        <a:pt x="29" y="50"/>
                        <a:pt x="30" y="52"/>
                        <a:pt x="29" y="52"/>
                      </a:cubicBezTo>
                      <a:cubicBezTo>
                        <a:pt x="28" y="52"/>
                        <a:pt x="27" y="51"/>
                        <a:pt x="26" y="51"/>
                      </a:cubicBezTo>
                      <a:cubicBezTo>
                        <a:pt x="26" y="51"/>
                        <a:pt x="26" y="52"/>
                        <a:pt x="26" y="52"/>
                      </a:cubicBezTo>
                      <a:cubicBezTo>
                        <a:pt x="25" y="53"/>
                        <a:pt x="24" y="54"/>
                        <a:pt x="23" y="55"/>
                      </a:cubicBezTo>
                      <a:cubicBezTo>
                        <a:pt x="23" y="55"/>
                        <a:pt x="23" y="56"/>
                        <a:pt x="23" y="57"/>
                      </a:cubicBezTo>
                      <a:cubicBezTo>
                        <a:pt x="24" y="57"/>
                        <a:pt x="24" y="57"/>
                        <a:pt x="24" y="57"/>
                      </a:cubicBezTo>
                      <a:cubicBezTo>
                        <a:pt x="24" y="57"/>
                        <a:pt x="24" y="59"/>
                        <a:pt x="23" y="60"/>
                      </a:cubicBezTo>
                      <a:cubicBezTo>
                        <a:pt x="22" y="60"/>
                        <a:pt x="21" y="60"/>
                        <a:pt x="20" y="60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20" y="61"/>
                        <a:pt x="20" y="61"/>
                        <a:pt x="21" y="61"/>
                      </a:cubicBezTo>
                      <a:cubicBezTo>
                        <a:pt x="19" y="63"/>
                        <a:pt x="19" y="61"/>
                        <a:pt x="17" y="62"/>
                      </a:cubicBezTo>
                      <a:cubicBezTo>
                        <a:pt x="19" y="64"/>
                        <a:pt x="18" y="64"/>
                        <a:pt x="15" y="65"/>
                      </a:cubicBezTo>
                      <a:cubicBezTo>
                        <a:pt x="15" y="65"/>
                        <a:pt x="15" y="66"/>
                        <a:pt x="15" y="67"/>
                      </a:cubicBezTo>
                      <a:cubicBezTo>
                        <a:pt x="14" y="66"/>
                        <a:pt x="15" y="67"/>
                        <a:pt x="14" y="65"/>
                      </a:cubicBezTo>
                      <a:cubicBezTo>
                        <a:pt x="14" y="65"/>
                        <a:pt x="14" y="65"/>
                        <a:pt x="14" y="65"/>
                      </a:cubicBezTo>
                      <a:cubicBezTo>
                        <a:pt x="14" y="64"/>
                        <a:pt x="14" y="62"/>
                        <a:pt x="14" y="61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1"/>
                        <a:pt x="13" y="61"/>
                        <a:pt x="13" y="60"/>
                      </a:cubicBezTo>
                      <a:cubicBezTo>
                        <a:pt x="13" y="60"/>
                        <a:pt x="14" y="60"/>
                        <a:pt x="14" y="58"/>
                      </a:cubicBezTo>
                      <a:cubicBezTo>
                        <a:pt x="13" y="56"/>
                        <a:pt x="11" y="55"/>
                        <a:pt x="11" y="51"/>
                      </a:cubicBezTo>
                      <a:cubicBezTo>
                        <a:pt x="9" y="51"/>
                        <a:pt x="9" y="52"/>
                        <a:pt x="7" y="52"/>
                      </a:cubicBezTo>
                      <a:cubicBezTo>
                        <a:pt x="7" y="51"/>
                        <a:pt x="7" y="51"/>
                        <a:pt x="7" y="50"/>
                      </a:cubicBezTo>
                      <a:cubicBezTo>
                        <a:pt x="6" y="49"/>
                        <a:pt x="7" y="50"/>
                        <a:pt x="6" y="48"/>
                      </a:cubicBezTo>
                      <a:cubicBezTo>
                        <a:pt x="3" y="48"/>
                        <a:pt x="2" y="48"/>
                        <a:pt x="0" y="48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6"/>
                        <a:pt x="0" y="45"/>
                        <a:pt x="0" y="44"/>
                      </a:cubicBezTo>
                      <a:cubicBezTo>
                        <a:pt x="1" y="44"/>
                        <a:pt x="1" y="43"/>
                        <a:pt x="2" y="43"/>
                      </a:cubicBezTo>
                      <a:cubicBezTo>
                        <a:pt x="2" y="40"/>
                        <a:pt x="3" y="37"/>
                        <a:pt x="4" y="34"/>
                      </a:cubicBezTo>
                      <a:cubicBezTo>
                        <a:pt x="7" y="33"/>
                        <a:pt x="5" y="33"/>
                        <a:pt x="7" y="31"/>
                      </a:cubicBezTo>
                      <a:cubicBezTo>
                        <a:pt x="7" y="30"/>
                        <a:pt x="7" y="29"/>
                        <a:pt x="6" y="28"/>
                      </a:cubicBezTo>
                      <a:cubicBezTo>
                        <a:pt x="7" y="28"/>
                        <a:pt x="8" y="28"/>
                        <a:pt x="9" y="28"/>
                      </a:cubicBezTo>
                      <a:cubicBezTo>
                        <a:pt x="9" y="25"/>
                        <a:pt x="8" y="22"/>
                        <a:pt x="8" y="19"/>
                      </a:cubicBezTo>
                      <a:cubicBezTo>
                        <a:pt x="11" y="18"/>
                        <a:pt x="13" y="18"/>
                        <a:pt x="14" y="15"/>
                      </a:cubicBezTo>
                      <a:cubicBezTo>
                        <a:pt x="14" y="15"/>
                        <a:pt x="15" y="15"/>
                        <a:pt x="15" y="15"/>
                      </a:cubicBezTo>
                      <a:cubicBezTo>
                        <a:pt x="15" y="12"/>
                        <a:pt x="15" y="10"/>
                        <a:pt x="14" y="8"/>
                      </a:cubicBezTo>
                      <a:cubicBezTo>
                        <a:pt x="17" y="7"/>
                        <a:pt x="16" y="7"/>
                        <a:pt x="18" y="5"/>
                      </a:cubicBezTo>
                      <a:cubicBezTo>
                        <a:pt x="18" y="5"/>
                        <a:pt x="18" y="4"/>
                        <a:pt x="18" y="4"/>
                      </a:cubicBezTo>
                      <a:cubicBezTo>
                        <a:pt x="19" y="4"/>
                        <a:pt x="19" y="4"/>
                        <a:pt x="20" y="4"/>
                      </a:cubicBezTo>
                      <a:cubicBezTo>
                        <a:pt x="20" y="5"/>
                        <a:pt x="20" y="5"/>
                        <a:pt x="20" y="6"/>
                      </a:cubicBezTo>
                      <a:cubicBezTo>
                        <a:pt x="21" y="6"/>
                        <a:pt x="22" y="6"/>
                        <a:pt x="23" y="6"/>
                      </a:cubicBezTo>
                      <a:cubicBezTo>
                        <a:pt x="23" y="5"/>
                        <a:pt x="23" y="5"/>
                        <a:pt x="23" y="4"/>
                      </a:cubicBezTo>
                      <a:cubicBezTo>
                        <a:pt x="24" y="4"/>
                        <a:pt x="25" y="4"/>
                        <a:pt x="26" y="4"/>
                      </a:cubicBezTo>
                      <a:cubicBezTo>
                        <a:pt x="26" y="3"/>
                        <a:pt x="26" y="3"/>
                        <a:pt x="26" y="2"/>
                      </a:cubicBezTo>
                      <a:cubicBezTo>
                        <a:pt x="27" y="2"/>
                        <a:pt x="28" y="2"/>
                        <a:pt x="29" y="2"/>
                      </a:cubicBezTo>
                      <a:cubicBezTo>
                        <a:pt x="29" y="2"/>
                        <a:pt x="29" y="2"/>
                        <a:pt x="29" y="1"/>
                      </a:cubicBezTo>
                      <a:cubicBezTo>
                        <a:pt x="30" y="0"/>
                        <a:pt x="29" y="1"/>
                        <a:pt x="3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1" name="Freeform 50"/>
                <p:cNvSpPr/>
                <p:nvPr/>
              </p:nvSpPr>
              <p:spPr bwMode="auto">
                <a:xfrm>
                  <a:off x="10870896" y="4821685"/>
                  <a:ext cx="35719" cy="42863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5" y="0"/>
                    </a:cxn>
                    <a:cxn ang="0">
                      <a:pos x="4" y="4"/>
                    </a:cxn>
                    <a:cxn ang="0">
                      <a:pos x="2" y="4"/>
                    </a:cxn>
                    <a:cxn ang="0">
                      <a:pos x="2" y="6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3" y="2"/>
                    </a:cxn>
                    <a:cxn ang="0">
                      <a:pos x="3" y="1"/>
                    </a:cxn>
                    <a:cxn ang="0">
                      <a:pos x="2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5" h="6">
                      <a:moveTo>
                        <a:pt x="2" y="0"/>
                      </a:moveTo>
                      <a:cubicBezTo>
                        <a:pt x="3" y="0"/>
                        <a:pt x="4" y="0"/>
                        <a:pt x="5" y="0"/>
                      </a:cubicBezTo>
                      <a:cubicBezTo>
                        <a:pt x="5" y="1"/>
                        <a:pt x="5" y="3"/>
                        <a:pt x="4" y="4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5"/>
                        <a:pt x="2" y="5"/>
                        <a:pt x="2" y="6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5"/>
                        <a:pt x="0" y="4"/>
                        <a:pt x="0" y="3"/>
                      </a:cubicBezTo>
                      <a:cubicBezTo>
                        <a:pt x="1" y="3"/>
                        <a:pt x="2" y="3"/>
                        <a:pt x="3" y="2"/>
                      </a:cubicBezTo>
                      <a:cubicBezTo>
                        <a:pt x="3" y="2"/>
                        <a:pt x="3" y="2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2" name="Freeform 51"/>
                <p:cNvSpPr/>
                <p:nvPr/>
              </p:nvSpPr>
              <p:spPr bwMode="auto">
                <a:xfrm>
                  <a:off x="10813746" y="4843117"/>
                  <a:ext cx="14288" cy="2143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3" name="Freeform 52"/>
                <p:cNvSpPr/>
                <p:nvPr/>
              </p:nvSpPr>
              <p:spPr bwMode="auto">
                <a:xfrm>
                  <a:off x="10813746" y="4871692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3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3" y="3"/>
                        <a:pt x="2" y="3"/>
                        <a:pt x="0" y="3"/>
                      </a:cubicBezTo>
                      <a:cubicBezTo>
                        <a:pt x="0" y="2"/>
                        <a:pt x="0" y="2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4" name="Freeform 53"/>
                <p:cNvSpPr/>
                <p:nvPr/>
              </p:nvSpPr>
              <p:spPr bwMode="auto">
                <a:xfrm>
                  <a:off x="10778027" y="4885979"/>
                  <a:ext cx="14288" cy="28575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0" y="4"/>
                    </a:cxn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1"/>
                    </a:cxn>
                    <a:cxn ang="0">
                      <a:pos x="2" y="1"/>
                    </a:cxn>
                    <a:cxn ang="0">
                      <a:pos x="2" y="4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1" y="4"/>
                        <a:pt x="1" y="4"/>
                        <a:pt x="0" y="4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2"/>
                        <a:pt x="2" y="3"/>
                        <a:pt x="2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5" name="Freeform 54"/>
                <p:cNvSpPr/>
                <p:nvPr/>
              </p:nvSpPr>
              <p:spPr bwMode="auto">
                <a:xfrm>
                  <a:off x="10735165" y="4928842"/>
                  <a:ext cx="57150" cy="42863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8" y="4"/>
                    </a:cxn>
                    <a:cxn ang="0">
                      <a:pos x="5" y="4"/>
                    </a:cxn>
                    <a:cxn ang="0">
                      <a:pos x="5" y="6"/>
                    </a:cxn>
                    <a:cxn ang="0">
                      <a:pos x="1" y="6"/>
                    </a:cxn>
                    <a:cxn ang="0">
                      <a:pos x="2" y="4"/>
                    </a:cxn>
                    <a:cxn ang="0">
                      <a:pos x="1" y="4"/>
                    </a:cxn>
                    <a:cxn ang="0">
                      <a:pos x="1" y="4"/>
                    </a:cxn>
                    <a:cxn ang="0">
                      <a:pos x="1" y="3"/>
                    </a:cxn>
                    <a:cxn ang="0">
                      <a:pos x="4" y="3"/>
                    </a:cxn>
                    <a:cxn ang="0">
                      <a:pos x="4" y="2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8" h="6">
                      <a:moveTo>
                        <a:pt x="8" y="0"/>
                      </a:moveTo>
                      <a:cubicBezTo>
                        <a:pt x="8" y="1"/>
                        <a:pt x="8" y="2"/>
                        <a:pt x="8" y="4"/>
                      </a:cubicBezTo>
                      <a:cubicBezTo>
                        <a:pt x="7" y="4"/>
                        <a:pt x="6" y="4"/>
                        <a:pt x="5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4" y="6"/>
                        <a:pt x="3" y="6"/>
                        <a:pt x="1" y="6"/>
                      </a:cubicBezTo>
                      <a:cubicBezTo>
                        <a:pt x="2" y="6"/>
                        <a:pt x="2" y="5"/>
                        <a:pt x="2" y="4"/>
                      </a:cubicBezTo>
                      <a:cubicBezTo>
                        <a:pt x="0" y="5"/>
                        <a:pt x="1" y="6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2" y="3"/>
                        <a:pt x="3" y="3"/>
                        <a:pt x="4" y="3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6" y="1"/>
                        <a:pt x="6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6" name="Freeform 55"/>
                <p:cNvSpPr/>
                <p:nvPr/>
              </p:nvSpPr>
              <p:spPr bwMode="auto">
                <a:xfrm>
                  <a:off x="10906615" y="5014567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4" y="0"/>
                    </a:cxn>
                    <a:cxn ang="0">
                      <a:pos x="4" y="2"/>
                    </a:cxn>
                    <a:cxn ang="0">
                      <a:pos x="3" y="2"/>
                    </a:cxn>
                    <a:cxn ang="0">
                      <a:pos x="1" y="3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1" y="0"/>
                    </a:cxn>
                    <a:cxn ang="0">
                      <a:pos x="4" y="0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3"/>
                        <a:pt x="3" y="3"/>
                        <a:pt x="1" y="3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7" name="Freeform 56"/>
                <p:cNvSpPr/>
                <p:nvPr/>
              </p:nvSpPr>
              <p:spPr bwMode="auto">
                <a:xfrm>
                  <a:off x="9399283" y="5021710"/>
                  <a:ext cx="642938" cy="500063"/>
                </a:xfrm>
                <a:custGeom>
                  <a:avLst/>
                  <a:gdLst/>
                  <a:ahLst/>
                  <a:cxnLst>
                    <a:cxn ang="0">
                      <a:pos x="79" y="4"/>
                    </a:cxn>
                    <a:cxn ang="0">
                      <a:pos x="80" y="7"/>
                    </a:cxn>
                    <a:cxn ang="0">
                      <a:pos x="81" y="8"/>
                    </a:cxn>
                    <a:cxn ang="0">
                      <a:pos x="76" y="20"/>
                    </a:cxn>
                    <a:cxn ang="0">
                      <a:pos x="82" y="19"/>
                    </a:cxn>
                    <a:cxn ang="0">
                      <a:pos x="82" y="24"/>
                    </a:cxn>
                    <a:cxn ang="0">
                      <a:pos x="84" y="25"/>
                    </a:cxn>
                    <a:cxn ang="0">
                      <a:pos x="88" y="23"/>
                    </a:cxn>
                    <a:cxn ang="0">
                      <a:pos x="87" y="30"/>
                    </a:cxn>
                    <a:cxn ang="0">
                      <a:pos x="82" y="39"/>
                    </a:cxn>
                    <a:cxn ang="0">
                      <a:pos x="81" y="45"/>
                    </a:cxn>
                    <a:cxn ang="0">
                      <a:pos x="78" y="51"/>
                    </a:cxn>
                    <a:cxn ang="0">
                      <a:pos x="73" y="59"/>
                    </a:cxn>
                    <a:cxn ang="0">
                      <a:pos x="69" y="59"/>
                    </a:cxn>
                    <a:cxn ang="0">
                      <a:pos x="64" y="65"/>
                    </a:cxn>
                    <a:cxn ang="0">
                      <a:pos x="61" y="66"/>
                    </a:cxn>
                    <a:cxn ang="0">
                      <a:pos x="60" y="70"/>
                    </a:cxn>
                    <a:cxn ang="0">
                      <a:pos x="53" y="67"/>
                    </a:cxn>
                    <a:cxn ang="0">
                      <a:pos x="53" y="66"/>
                    </a:cxn>
                    <a:cxn ang="0">
                      <a:pos x="50" y="67"/>
                    </a:cxn>
                    <a:cxn ang="0">
                      <a:pos x="45" y="68"/>
                    </a:cxn>
                    <a:cxn ang="0">
                      <a:pos x="38" y="68"/>
                    </a:cxn>
                    <a:cxn ang="0">
                      <a:pos x="31" y="66"/>
                    </a:cxn>
                    <a:cxn ang="0">
                      <a:pos x="26" y="58"/>
                    </a:cxn>
                    <a:cxn ang="0">
                      <a:pos x="25" y="49"/>
                    </a:cxn>
                    <a:cxn ang="0">
                      <a:pos x="16" y="49"/>
                    </a:cxn>
                    <a:cxn ang="0">
                      <a:pos x="14" y="44"/>
                    </a:cxn>
                    <a:cxn ang="0">
                      <a:pos x="20" y="36"/>
                    </a:cxn>
                    <a:cxn ang="0">
                      <a:pos x="20" y="35"/>
                    </a:cxn>
                    <a:cxn ang="0">
                      <a:pos x="12" y="33"/>
                    </a:cxn>
                    <a:cxn ang="0">
                      <a:pos x="4" y="25"/>
                    </a:cxn>
                    <a:cxn ang="0">
                      <a:pos x="11" y="20"/>
                    </a:cxn>
                    <a:cxn ang="0">
                      <a:pos x="21" y="22"/>
                    </a:cxn>
                    <a:cxn ang="0">
                      <a:pos x="25" y="17"/>
                    </a:cxn>
                    <a:cxn ang="0">
                      <a:pos x="30" y="16"/>
                    </a:cxn>
                    <a:cxn ang="0">
                      <a:pos x="34" y="13"/>
                    </a:cxn>
                    <a:cxn ang="0">
                      <a:pos x="38" y="18"/>
                    </a:cxn>
                    <a:cxn ang="0">
                      <a:pos x="45" y="13"/>
                    </a:cxn>
                    <a:cxn ang="0">
                      <a:pos x="48" y="15"/>
                    </a:cxn>
                    <a:cxn ang="0">
                      <a:pos x="50" y="13"/>
                    </a:cxn>
                    <a:cxn ang="0">
                      <a:pos x="54" y="11"/>
                    </a:cxn>
                    <a:cxn ang="0">
                      <a:pos x="59" y="5"/>
                    </a:cxn>
                    <a:cxn ang="0">
                      <a:pos x="66" y="2"/>
                    </a:cxn>
                    <a:cxn ang="0">
                      <a:pos x="77" y="1"/>
                    </a:cxn>
                  </a:cxnLst>
                  <a:rect l="0" t="0" r="r" b="b"/>
                  <a:pathLst>
                    <a:path w="90" h="70">
                      <a:moveTo>
                        <a:pt x="80" y="1"/>
                      </a:moveTo>
                      <a:cubicBezTo>
                        <a:pt x="80" y="2"/>
                        <a:pt x="80" y="3"/>
                        <a:pt x="80" y="4"/>
                      </a:cubicBezTo>
                      <a:cubicBezTo>
                        <a:pt x="79" y="4"/>
                        <a:pt x="79" y="4"/>
                        <a:pt x="79" y="4"/>
                      </a:cubicBezTo>
                      <a:cubicBezTo>
                        <a:pt x="79" y="4"/>
                        <a:pt x="79" y="5"/>
                        <a:pt x="79" y="5"/>
                      </a:cubicBezTo>
                      <a:cubicBezTo>
                        <a:pt x="79" y="5"/>
                        <a:pt x="79" y="5"/>
                        <a:pt x="80" y="5"/>
                      </a:cubicBezTo>
                      <a:cubicBezTo>
                        <a:pt x="80" y="6"/>
                        <a:pt x="80" y="6"/>
                        <a:pt x="80" y="7"/>
                      </a:cubicBezTo>
                      <a:cubicBezTo>
                        <a:pt x="80" y="7"/>
                        <a:pt x="81" y="7"/>
                        <a:pt x="82" y="7"/>
                      </a:cubicBezTo>
                      <a:cubicBezTo>
                        <a:pt x="82" y="7"/>
                        <a:pt x="82" y="7"/>
                        <a:pt x="82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9"/>
                        <a:pt x="81" y="11"/>
                        <a:pt x="81" y="12"/>
                      </a:cubicBezTo>
                      <a:cubicBezTo>
                        <a:pt x="80" y="13"/>
                        <a:pt x="79" y="13"/>
                        <a:pt x="79" y="13"/>
                      </a:cubicBezTo>
                      <a:cubicBezTo>
                        <a:pt x="77" y="15"/>
                        <a:pt x="76" y="17"/>
                        <a:pt x="76" y="20"/>
                      </a:cubicBezTo>
                      <a:cubicBezTo>
                        <a:pt x="77" y="20"/>
                        <a:pt x="78" y="20"/>
                        <a:pt x="79" y="20"/>
                      </a:cubicBezTo>
                      <a:cubicBezTo>
                        <a:pt x="79" y="20"/>
                        <a:pt x="79" y="19"/>
                        <a:pt x="80" y="18"/>
                      </a:cubicBezTo>
                      <a:cubicBezTo>
                        <a:pt x="82" y="18"/>
                        <a:pt x="81" y="18"/>
                        <a:pt x="82" y="19"/>
                      </a:cubicBezTo>
                      <a:cubicBezTo>
                        <a:pt x="82" y="19"/>
                        <a:pt x="82" y="19"/>
                        <a:pt x="82" y="19"/>
                      </a:cubicBezTo>
                      <a:cubicBezTo>
                        <a:pt x="83" y="20"/>
                        <a:pt x="83" y="23"/>
                        <a:pt x="82" y="23"/>
                      </a:cubicBezTo>
                      <a:cubicBezTo>
                        <a:pt x="82" y="23"/>
                        <a:pt x="82" y="24"/>
                        <a:pt x="82" y="24"/>
                      </a:cubicBezTo>
                      <a:cubicBezTo>
                        <a:pt x="82" y="24"/>
                        <a:pt x="83" y="24"/>
                        <a:pt x="83" y="24"/>
                      </a:cubicBezTo>
                      <a:cubicBezTo>
                        <a:pt x="83" y="24"/>
                        <a:pt x="83" y="25"/>
                        <a:pt x="83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25"/>
                        <a:pt x="84" y="24"/>
                        <a:pt x="84" y="24"/>
                      </a:cubicBezTo>
                      <a:cubicBezTo>
                        <a:pt x="85" y="23"/>
                        <a:pt x="85" y="24"/>
                        <a:pt x="85" y="22"/>
                      </a:cubicBezTo>
                      <a:cubicBezTo>
                        <a:pt x="86" y="23"/>
                        <a:pt x="87" y="23"/>
                        <a:pt x="88" y="23"/>
                      </a:cubicBezTo>
                      <a:cubicBezTo>
                        <a:pt x="88" y="26"/>
                        <a:pt x="89" y="27"/>
                        <a:pt x="90" y="29"/>
                      </a:cubicBezTo>
                      <a:cubicBezTo>
                        <a:pt x="89" y="29"/>
                        <a:pt x="89" y="29"/>
                        <a:pt x="89" y="29"/>
                      </a:cubicBezTo>
                      <a:cubicBezTo>
                        <a:pt x="88" y="30"/>
                        <a:pt x="89" y="29"/>
                        <a:pt x="87" y="30"/>
                      </a:cubicBezTo>
                      <a:cubicBezTo>
                        <a:pt x="87" y="34"/>
                        <a:pt x="88" y="35"/>
                        <a:pt x="84" y="36"/>
                      </a:cubicBezTo>
                      <a:cubicBezTo>
                        <a:pt x="84" y="37"/>
                        <a:pt x="84" y="38"/>
                        <a:pt x="84" y="39"/>
                      </a:cubicBezTo>
                      <a:cubicBezTo>
                        <a:pt x="84" y="39"/>
                        <a:pt x="83" y="39"/>
                        <a:pt x="82" y="39"/>
                      </a:cubicBezTo>
                      <a:cubicBezTo>
                        <a:pt x="82" y="40"/>
                        <a:pt x="82" y="42"/>
                        <a:pt x="82" y="44"/>
                      </a:cubicBezTo>
                      <a:cubicBezTo>
                        <a:pt x="81" y="44"/>
                        <a:pt x="81" y="44"/>
                        <a:pt x="81" y="44"/>
                      </a:cubicBezTo>
                      <a:cubicBezTo>
                        <a:pt x="81" y="44"/>
                        <a:pt x="81" y="45"/>
                        <a:pt x="81" y="45"/>
                      </a:cubicBezTo>
                      <a:cubicBezTo>
                        <a:pt x="81" y="45"/>
                        <a:pt x="81" y="45"/>
                        <a:pt x="82" y="45"/>
                      </a:cubicBezTo>
                      <a:cubicBezTo>
                        <a:pt x="82" y="48"/>
                        <a:pt x="81" y="49"/>
                        <a:pt x="81" y="51"/>
                      </a:cubicBezTo>
                      <a:cubicBezTo>
                        <a:pt x="80" y="51"/>
                        <a:pt x="79" y="51"/>
                        <a:pt x="78" y="51"/>
                      </a:cubicBezTo>
                      <a:cubicBezTo>
                        <a:pt x="78" y="52"/>
                        <a:pt x="78" y="52"/>
                        <a:pt x="78" y="53"/>
                      </a:cubicBezTo>
                      <a:cubicBezTo>
                        <a:pt x="76" y="53"/>
                        <a:pt x="75" y="54"/>
                        <a:pt x="73" y="54"/>
                      </a:cubicBezTo>
                      <a:cubicBezTo>
                        <a:pt x="73" y="56"/>
                        <a:pt x="73" y="58"/>
                        <a:pt x="73" y="59"/>
                      </a:cubicBezTo>
                      <a:cubicBezTo>
                        <a:pt x="73" y="59"/>
                        <a:pt x="72" y="59"/>
                        <a:pt x="72" y="59"/>
                      </a:cubicBezTo>
                      <a:cubicBezTo>
                        <a:pt x="72" y="60"/>
                        <a:pt x="72" y="60"/>
                        <a:pt x="72" y="60"/>
                      </a:cubicBezTo>
                      <a:cubicBezTo>
                        <a:pt x="71" y="60"/>
                        <a:pt x="70" y="60"/>
                        <a:pt x="69" y="59"/>
                      </a:cubicBezTo>
                      <a:cubicBezTo>
                        <a:pt x="69" y="61"/>
                        <a:pt x="69" y="62"/>
                        <a:pt x="69" y="64"/>
                      </a:cubicBezTo>
                      <a:cubicBezTo>
                        <a:pt x="68" y="64"/>
                        <a:pt x="66" y="64"/>
                        <a:pt x="65" y="64"/>
                      </a:cubicBezTo>
                      <a:cubicBezTo>
                        <a:pt x="64" y="65"/>
                        <a:pt x="65" y="64"/>
                        <a:pt x="64" y="65"/>
                      </a:cubicBezTo>
                      <a:cubicBezTo>
                        <a:pt x="64" y="66"/>
                        <a:pt x="64" y="67"/>
                        <a:pt x="64" y="68"/>
                      </a:cubicBezTo>
                      <a:cubicBezTo>
                        <a:pt x="63" y="68"/>
                        <a:pt x="62" y="68"/>
                        <a:pt x="61" y="68"/>
                      </a:cubicBezTo>
                      <a:cubicBezTo>
                        <a:pt x="61" y="67"/>
                        <a:pt x="61" y="66"/>
                        <a:pt x="61" y="66"/>
                      </a:cubicBezTo>
                      <a:cubicBezTo>
                        <a:pt x="60" y="67"/>
                        <a:pt x="61" y="66"/>
                        <a:pt x="60" y="67"/>
                      </a:cubicBezTo>
                      <a:cubicBezTo>
                        <a:pt x="59" y="67"/>
                        <a:pt x="59" y="67"/>
                        <a:pt x="59" y="67"/>
                      </a:cubicBezTo>
                      <a:cubicBezTo>
                        <a:pt x="59" y="68"/>
                        <a:pt x="59" y="69"/>
                        <a:pt x="60" y="70"/>
                      </a:cubicBezTo>
                      <a:cubicBezTo>
                        <a:pt x="59" y="70"/>
                        <a:pt x="57" y="70"/>
                        <a:pt x="56" y="70"/>
                      </a:cubicBezTo>
                      <a:cubicBezTo>
                        <a:pt x="56" y="69"/>
                        <a:pt x="56" y="68"/>
                        <a:pt x="55" y="68"/>
                      </a:cubicBezTo>
                      <a:cubicBezTo>
                        <a:pt x="52" y="68"/>
                        <a:pt x="54" y="69"/>
                        <a:pt x="53" y="67"/>
                      </a:cubicBezTo>
                      <a:cubicBezTo>
                        <a:pt x="53" y="67"/>
                        <a:pt x="53" y="67"/>
                        <a:pt x="53" y="67"/>
                      </a:cubicBezTo>
                      <a:cubicBezTo>
                        <a:pt x="53" y="66"/>
                        <a:pt x="53" y="66"/>
                        <a:pt x="53" y="66"/>
                      </a:cubicBezTo>
                      <a:cubicBezTo>
                        <a:pt x="53" y="66"/>
                        <a:pt x="53" y="66"/>
                        <a:pt x="53" y="66"/>
                      </a:cubicBezTo>
                      <a:cubicBezTo>
                        <a:pt x="52" y="65"/>
                        <a:pt x="53" y="65"/>
                        <a:pt x="51" y="65"/>
                      </a:cubicBezTo>
                      <a:cubicBezTo>
                        <a:pt x="51" y="65"/>
                        <a:pt x="51" y="66"/>
                        <a:pt x="51" y="67"/>
                      </a:cubicBezTo>
                      <a:cubicBezTo>
                        <a:pt x="50" y="67"/>
                        <a:pt x="50" y="67"/>
                        <a:pt x="50" y="67"/>
                      </a:cubicBezTo>
                      <a:cubicBezTo>
                        <a:pt x="50" y="66"/>
                        <a:pt x="50" y="65"/>
                        <a:pt x="50" y="64"/>
                      </a:cubicBezTo>
                      <a:cubicBezTo>
                        <a:pt x="49" y="64"/>
                        <a:pt x="47" y="64"/>
                        <a:pt x="46" y="64"/>
                      </a:cubicBezTo>
                      <a:cubicBezTo>
                        <a:pt x="46" y="65"/>
                        <a:pt x="46" y="67"/>
                        <a:pt x="45" y="68"/>
                      </a:cubicBezTo>
                      <a:cubicBezTo>
                        <a:pt x="45" y="68"/>
                        <a:pt x="45" y="68"/>
                        <a:pt x="44" y="68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0" y="69"/>
                        <a:pt x="42" y="67"/>
                        <a:pt x="38" y="68"/>
                      </a:cubicBezTo>
                      <a:cubicBezTo>
                        <a:pt x="38" y="68"/>
                        <a:pt x="38" y="69"/>
                        <a:pt x="36" y="68"/>
                      </a:cubicBezTo>
                      <a:cubicBezTo>
                        <a:pt x="36" y="68"/>
                        <a:pt x="36" y="68"/>
                        <a:pt x="36" y="68"/>
                      </a:cubicBezTo>
                      <a:cubicBezTo>
                        <a:pt x="34" y="67"/>
                        <a:pt x="33" y="66"/>
                        <a:pt x="31" y="66"/>
                      </a:cubicBezTo>
                      <a:cubicBezTo>
                        <a:pt x="31" y="65"/>
                        <a:pt x="31" y="64"/>
                        <a:pt x="31" y="63"/>
                      </a:cubicBezTo>
                      <a:cubicBezTo>
                        <a:pt x="30" y="63"/>
                        <a:pt x="29" y="63"/>
                        <a:pt x="28" y="63"/>
                      </a:cubicBezTo>
                      <a:cubicBezTo>
                        <a:pt x="27" y="61"/>
                        <a:pt x="26" y="62"/>
                        <a:pt x="26" y="58"/>
                      </a:cubicBezTo>
                      <a:cubicBezTo>
                        <a:pt x="26" y="58"/>
                        <a:pt x="26" y="58"/>
                        <a:pt x="25" y="58"/>
                      </a:cubicBezTo>
                      <a:cubicBezTo>
                        <a:pt x="25" y="57"/>
                        <a:pt x="28" y="52"/>
                        <a:pt x="28" y="50"/>
                      </a:cubicBezTo>
                      <a:cubicBezTo>
                        <a:pt x="27" y="50"/>
                        <a:pt x="26" y="49"/>
                        <a:pt x="25" y="49"/>
                      </a:cubicBezTo>
                      <a:cubicBezTo>
                        <a:pt x="24" y="49"/>
                        <a:pt x="22" y="49"/>
                        <a:pt x="21" y="49"/>
                      </a:cubicBezTo>
                      <a:cubicBezTo>
                        <a:pt x="21" y="49"/>
                        <a:pt x="21" y="48"/>
                        <a:pt x="21" y="48"/>
                      </a:cubicBezTo>
                      <a:cubicBezTo>
                        <a:pt x="18" y="48"/>
                        <a:pt x="18" y="48"/>
                        <a:pt x="16" y="49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cubicBezTo>
                        <a:pt x="14" y="47"/>
                        <a:pt x="13" y="47"/>
                        <a:pt x="13" y="44"/>
                      </a:cubicBezTo>
                      <a:cubicBezTo>
                        <a:pt x="13" y="44"/>
                        <a:pt x="14" y="44"/>
                        <a:pt x="14" y="44"/>
                      </a:cubicBezTo>
                      <a:cubicBezTo>
                        <a:pt x="14" y="43"/>
                        <a:pt x="14" y="43"/>
                        <a:pt x="14" y="42"/>
                      </a:cubicBezTo>
                      <a:cubicBezTo>
                        <a:pt x="16" y="42"/>
                        <a:pt x="18" y="42"/>
                        <a:pt x="20" y="41"/>
                      </a:cubicBezTo>
                      <a:cubicBezTo>
                        <a:pt x="20" y="39"/>
                        <a:pt x="20" y="38"/>
                        <a:pt x="20" y="36"/>
                      </a:cubicBezTo>
                      <a:cubicBezTo>
                        <a:pt x="20" y="36"/>
                        <a:pt x="21" y="36"/>
                        <a:pt x="21" y="36"/>
                      </a:cubicBezTo>
                      <a:cubicBezTo>
                        <a:pt x="21" y="36"/>
                        <a:pt x="21" y="35"/>
                        <a:pt x="21" y="35"/>
                      </a:cubicBezTo>
                      <a:cubicBezTo>
                        <a:pt x="21" y="35"/>
                        <a:pt x="20" y="35"/>
                        <a:pt x="20" y="35"/>
                      </a:cubicBezTo>
                      <a:cubicBezTo>
                        <a:pt x="20" y="34"/>
                        <a:pt x="19" y="33"/>
                        <a:pt x="19" y="31"/>
                      </a:cubicBezTo>
                      <a:cubicBezTo>
                        <a:pt x="15" y="32"/>
                        <a:pt x="15" y="32"/>
                        <a:pt x="12" y="31"/>
                      </a:cubicBezTo>
                      <a:cubicBezTo>
                        <a:pt x="12" y="32"/>
                        <a:pt x="12" y="33"/>
                        <a:pt x="12" y="33"/>
                      </a:cubicBezTo>
                      <a:cubicBezTo>
                        <a:pt x="6" y="30"/>
                        <a:pt x="11" y="27"/>
                        <a:pt x="1" y="27"/>
                      </a:cubicBezTo>
                      <a:cubicBezTo>
                        <a:pt x="1" y="26"/>
                        <a:pt x="0" y="25"/>
                        <a:pt x="0" y="24"/>
                      </a:cubicBezTo>
                      <a:cubicBezTo>
                        <a:pt x="1" y="24"/>
                        <a:pt x="2" y="25"/>
                        <a:pt x="4" y="25"/>
                      </a:cubicBezTo>
                      <a:cubicBezTo>
                        <a:pt x="4" y="24"/>
                        <a:pt x="4" y="24"/>
                        <a:pt x="5" y="23"/>
                      </a:cubicBezTo>
                      <a:cubicBezTo>
                        <a:pt x="5" y="23"/>
                        <a:pt x="6" y="23"/>
                        <a:pt x="6" y="23"/>
                      </a:cubicBezTo>
                      <a:cubicBezTo>
                        <a:pt x="7" y="20"/>
                        <a:pt x="7" y="21"/>
                        <a:pt x="11" y="20"/>
                      </a:cubicBezTo>
                      <a:cubicBezTo>
                        <a:pt x="11" y="21"/>
                        <a:pt x="11" y="22"/>
                        <a:pt x="11" y="22"/>
                      </a:cubicBezTo>
                      <a:cubicBezTo>
                        <a:pt x="14" y="23"/>
                        <a:pt x="17" y="25"/>
                        <a:pt x="18" y="24"/>
                      </a:cubicBezTo>
                      <a:cubicBezTo>
                        <a:pt x="19" y="23"/>
                        <a:pt x="20" y="23"/>
                        <a:pt x="21" y="22"/>
                      </a:cubicBezTo>
                      <a:cubicBezTo>
                        <a:pt x="21" y="21"/>
                        <a:pt x="21" y="20"/>
                        <a:pt x="21" y="20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7"/>
                        <a:pt x="25" y="17"/>
                        <a:pt x="25" y="17"/>
                      </a:cubicBezTo>
                      <a:cubicBezTo>
                        <a:pt x="27" y="17"/>
                        <a:pt x="28" y="17"/>
                        <a:pt x="29" y="17"/>
                      </a:cubicBezTo>
                      <a:cubicBezTo>
                        <a:pt x="29" y="17"/>
                        <a:pt x="29" y="16"/>
                        <a:pt x="29" y="16"/>
                      </a:cubicBezTo>
                      <a:cubicBezTo>
                        <a:pt x="29" y="16"/>
                        <a:pt x="30" y="16"/>
                        <a:pt x="30" y="16"/>
                      </a:cubicBezTo>
                      <a:cubicBezTo>
                        <a:pt x="32" y="13"/>
                        <a:pt x="28" y="13"/>
                        <a:pt x="33" y="11"/>
                      </a:cubicBezTo>
                      <a:cubicBezTo>
                        <a:pt x="33" y="12"/>
                        <a:pt x="33" y="13"/>
                        <a:pt x="33" y="13"/>
                      </a:cubicBezTo>
                      <a:cubicBezTo>
                        <a:pt x="33" y="13"/>
                        <a:pt x="34" y="13"/>
                        <a:pt x="34" y="13"/>
                      </a:cubicBezTo>
                      <a:cubicBezTo>
                        <a:pt x="34" y="14"/>
                        <a:pt x="34" y="15"/>
                        <a:pt x="34" y="16"/>
                      </a:cubicBezTo>
                      <a:cubicBezTo>
                        <a:pt x="35" y="16"/>
                        <a:pt x="36" y="16"/>
                        <a:pt x="37" y="16"/>
                      </a:cubicBezTo>
                      <a:cubicBezTo>
                        <a:pt x="37" y="17"/>
                        <a:pt x="38" y="17"/>
                        <a:pt x="38" y="18"/>
                      </a:cubicBezTo>
                      <a:cubicBezTo>
                        <a:pt x="40" y="17"/>
                        <a:pt x="42" y="17"/>
                        <a:pt x="43" y="17"/>
                      </a:cubicBezTo>
                      <a:cubicBezTo>
                        <a:pt x="43" y="16"/>
                        <a:pt x="43" y="14"/>
                        <a:pt x="43" y="13"/>
                      </a:cubicBezTo>
                      <a:cubicBezTo>
                        <a:pt x="44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2"/>
                      </a:cubicBezTo>
                      <a:cubicBezTo>
                        <a:pt x="46" y="13"/>
                        <a:pt x="47" y="13"/>
                        <a:pt x="48" y="13"/>
                      </a:cubicBezTo>
                      <a:cubicBezTo>
                        <a:pt x="48" y="14"/>
                        <a:pt x="48" y="14"/>
                        <a:pt x="48" y="15"/>
                      </a:cubicBezTo>
                      <a:cubicBezTo>
                        <a:pt x="49" y="14"/>
                        <a:pt x="48" y="15"/>
                        <a:pt x="49" y="14"/>
                      </a:cubicBezTo>
                      <a:cubicBezTo>
                        <a:pt x="49" y="14"/>
                        <a:pt x="50" y="14"/>
                        <a:pt x="50" y="14"/>
                      </a:cubicBezTo>
                      <a:cubicBezTo>
                        <a:pt x="50" y="14"/>
                        <a:pt x="50" y="13"/>
                        <a:pt x="50" y="13"/>
                      </a:cubicBezTo>
                      <a:cubicBezTo>
                        <a:pt x="50" y="13"/>
                        <a:pt x="49" y="13"/>
                        <a:pt x="49" y="13"/>
                      </a:cubicBezTo>
                      <a:cubicBezTo>
                        <a:pt x="49" y="12"/>
                        <a:pt x="50" y="11"/>
                        <a:pt x="50" y="10"/>
                      </a:cubicBezTo>
                      <a:cubicBezTo>
                        <a:pt x="51" y="11"/>
                        <a:pt x="52" y="11"/>
                        <a:pt x="54" y="11"/>
                      </a:cubicBezTo>
                      <a:cubicBezTo>
                        <a:pt x="54" y="10"/>
                        <a:pt x="54" y="10"/>
                        <a:pt x="54" y="9"/>
                      </a:cubicBezTo>
                      <a:cubicBezTo>
                        <a:pt x="56" y="9"/>
                        <a:pt x="57" y="9"/>
                        <a:pt x="58" y="9"/>
                      </a:cubicBezTo>
                      <a:cubicBezTo>
                        <a:pt x="58" y="7"/>
                        <a:pt x="59" y="6"/>
                        <a:pt x="59" y="5"/>
                      </a:cubicBezTo>
                      <a:cubicBezTo>
                        <a:pt x="61" y="6"/>
                        <a:pt x="61" y="6"/>
                        <a:pt x="63" y="7"/>
                      </a:cubicBezTo>
                      <a:cubicBezTo>
                        <a:pt x="64" y="5"/>
                        <a:pt x="64" y="4"/>
                        <a:pt x="64" y="2"/>
                      </a:cubicBezTo>
                      <a:cubicBezTo>
                        <a:pt x="65" y="2"/>
                        <a:pt x="66" y="2"/>
                        <a:pt x="66" y="2"/>
                      </a:cubicBezTo>
                      <a:cubicBezTo>
                        <a:pt x="66" y="3"/>
                        <a:pt x="66" y="4"/>
                        <a:pt x="66" y="4"/>
                      </a:cubicBezTo>
                      <a:cubicBezTo>
                        <a:pt x="67" y="4"/>
                        <a:pt x="69" y="5"/>
                        <a:pt x="70" y="5"/>
                      </a:cubicBezTo>
                      <a:cubicBezTo>
                        <a:pt x="71" y="1"/>
                        <a:pt x="72" y="0"/>
                        <a:pt x="77" y="1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78" y="0"/>
                        <a:pt x="79" y="0"/>
                        <a:pt x="80" y="1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8" name="Freeform 57"/>
                <p:cNvSpPr/>
                <p:nvPr/>
              </p:nvSpPr>
              <p:spPr bwMode="auto">
                <a:xfrm>
                  <a:off x="10685159" y="5028854"/>
                  <a:ext cx="7144" cy="142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2"/>
                    </a:cxn>
                    <a:cxn ang="0">
                      <a:pos x="0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9" name="Freeform 58"/>
                <p:cNvSpPr/>
                <p:nvPr/>
              </p:nvSpPr>
              <p:spPr bwMode="auto">
                <a:xfrm>
                  <a:off x="10942334" y="5028855"/>
                  <a:ext cx="28575" cy="357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4" y="5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4" y="2"/>
                        <a:pt x="4" y="3"/>
                        <a:pt x="4" y="5"/>
                      </a:cubicBezTo>
                      <a:cubicBezTo>
                        <a:pt x="2" y="5"/>
                        <a:pt x="1" y="4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0" name="Freeform 59"/>
                <p:cNvSpPr/>
                <p:nvPr/>
              </p:nvSpPr>
              <p:spPr bwMode="auto">
                <a:xfrm>
                  <a:off x="10692302" y="5050286"/>
                  <a:ext cx="14288" cy="2143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1"/>
                        <a:pt x="2" y="2"/>
                        <a:pt x="2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1" name="Freeform 60"/>
                <p:cNvSpPr/>
                <p:nvPr/>
              </p:nvSpPr>
              <p:spPr bwMode="auto">
                <a:xfrm>
                  <a:off x="10885184" y="5050286"/>
                  <a:ext cx="28575" cy="2143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4" y="0"/>
                    </a:cxn>
                    <a:cxn ang="0">
                      <a:pos x="4" y="3"/>
                    </a:cxn>
                    <a:cxn ang="0">
                      <a:pos x="1" y="3"/>
                    </a:cxn>
                    <a:cxn ang="0">
                      <a:pos x="1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1"/>
                        <a:pt x="4" y="2"/>
                        <a:pt x="4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0" y="1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2" name="Freeform 61"/>
                <p:cNvSpPr/>
                <p:nvPr/>
              </p:nvSpPr>
              <p:spPr bwMode="auto">
                <a:xfrm>
                  <a:off x="10685159" y="5086004"/>
                  <a:ext cx="21431" cy="14288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0" y="2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2" y="2"/>
                        <a:pt x="1" y="2"/>
                        <a:pt x="0" y="2"/>
                      </a:cubicBezTo>
                      <a:cubicBezTo>
                        <a:pt x="1" y="0"/>
                        <a:pt x="1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3" name="Freeform 62"/>
                <p:cNvSpPr/>
                <p:nvPr/>
              </p:nvSpPr>
              <p:spPr bwMode="auto">
                <a:xfrm>
                  <a:off x="11056634" y="5086005"/>
                  <a:ext cx="35719" cy="3571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2"/>
                    </a:cxn>
                    <a:cxn ang="0">
                      <a:pos x="4" y="2"/>
                    </a:cxn>
                    <a:cxn ang="0">
                      <a:pos x="5" y="1"/>
                    </a:cxn>
                    <a:cxn ang="0">
                      <a:pos x="3" y="4"/>
                    </a:cxn>
                    <a:cxn ang="0">
                      <a:pos x="3" y="5"/>
                    </a:cxn>
                    <a:cxn ang="0">
                      <a:pos x="0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5" h="5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1"/>
                        <a:pt x="3" y="2"/>
                      </a:cubicBezTo>
                      <a:cubicBezTo>
                        <a:pt x="3" y="2"/>
                        <a:pt x="3" y="2"/>
                        <a:pt x="4" y="2"/>
                      </a:cubicBezTo>
                      <a:cubicBezTo>
                        <a:pt x="5" y="1"/>
                        <a:pt x="4" y="2"/>
                        <a:pt x="5" y="1"/>
                      </a:cubicBezTo>
                      <a:cubicBezTo>
                        <a:pt x="5" y="4"/>
                        <a:pt x="5" y="4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2" y="5"/>
                        <a:pt x="1" y="5"/>
                        <a:pt x="0" y="5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4" name="Freeform 63"/>
                <p:cNvSpPr/>
                <p:nvPr/>
              </p:nvSpPr>
              <p:spPr bwMode="auto">
                <a:xfrm>
                  <a:off x="9770759" y="5093148"/>
                  <a:ext cx="7144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5" name="Freeform 64"/>
                <p:cNvSpPr/>
                <p:nvPr/>
              </p:nvSpPr>
              <p:spPr bwMode="auto">
                <a:xfrm>
                  <a:off x="10678015" y="5100292"/>
                  <a:ext cx="7144" cy="2143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1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6" name="Freeform 65"/>
                <p:cNvSpPr/>
                <p:nvPr/>
              </p:nvSpPr>
              <p:spPr bwMode="auto">
                <a:xfrm>
                  <a:off x="9842196" y="5107436"/>
                  <a:ext cx="628650" cy="542925"/>
                </a:xfrm>
                <a:custGeom>
                  <a:avLst/>
                  <a:gdLst/>
                  <a:ahLst/>
                  <a:cxnLst>
                    <a:cxn ang="0">
                      <a:pos x="68" y="11"/>
                    </a:cxn>
                    <a:cxn ang="0">
                      <a:pos x="74" y="8"/>
                    </a:cxn>
                    <a:cxn ang="0">
                      <a:pos x="84" y="12"/>
                    </a:cxn>
                    <a:cxn ang="0">
                      <a:pos x="85" y="30"/>
                    </a:cxn>
                    <a:cxn ang="0">
                      <a:pos x="83" y="32"/>
                    </a:cxn>
                    <a:cxn ang="0">
                      <a:pos x="80" y="36"/>
                    </a:cxn>
                    <a:cxn ang="0">
                      <a:pos x="77" y="38"/>
                    </a:cxn>
                    <a:cxn ang="0">
                      <a:pos x="73" y="39"/>
                    </a:cxn>
                    <a:cxn ang="0">
                      <a:pos x="68" y="37"/>
                    </a:cxn>
                    <a:cxn ang="0">
                      <a:pos x="61" y="38"/>
                    </a:cxn>
                    <a:cxn ang="0">
                      <a:pos x="50" y="43"/>
                    </a:cxn>
                    <a:cxn ang="0">
                      <a:pos x="49" y="39"/>
                    </a:cxn>
                    <a:cxn ang="0">
                      <a:pos x="44" y="35"/>
                    </a:cxn>
                    <a:cxn ang="0">
                      <a:pos x="43" y="40"/>
                    </a:cxn>
                    <a:cxn ang="0">
                      <a:pos x="46" y="43"/>
                    </a:cxn>
                    <a:cxn ang="0">
                      <a:pos x="46" y="47"/>
                    </a:cxn>
                    <a:cxn ang="0">
                      <a:pos x="42" y="49"/>
                    </a:cxn>
                    <a:cxn ang="0">
                      <a:pos x="40" y="47"/>
                    </a:cxn>
                    <a:cxn ang="0">
                      <a:pos x="39" y="43"/>
                    </a:cxn>
                    <a:cxn ang="0">
                      <a:pos x="39" y="45"/>
                    </a:cxn>
                    <a:cxn ang="0">
                      <a:pos x="37" y="50"/>
                    </a:cxn>
                    <a:cxn ang="0">
                      <a:pos x="33" y="54"/>
                    </a:cxn>
                    <a:cxn ang="0">
                      <a:pos x="32" y="49"/>
                    </a:cxn>
                    <a:cxn ang="0">
                      <a:pos x="30" y="55"/>
                    </a:cxn>
                    <a:cxn ang="0">
                      <a:pos x="24" y="56"/>
                    </a:cxn>
                    <a:cxn ang="0">
                      <a:pos x="15" y="59"/>
                    </a:cxn>
                    <a:cxn ang="0">
                      <a:pos x="12" y="59"/>
                    </a:cxn>
                    <a:cxn ang="0">
                      <a:pos x="10" y="62"/>
                    </a:cxn>
                    <a:cxn ang="0">
                      <a:pos x="7" y="59"/>
                    </a:cxn>
                    <a:cxn ang="0">
                      <a:pos x="5" y="68"/>
                    </a:cxn>
                    <a:cxn ang="0">
                      <a:pos x="10" y="73"/>
                    </a:cxn>
                    <a:cxn ang="0">
                      <a:pos x="1" y="67"/>
                    </a:cxn>
                    <a:cxn ang="0">
                      <a:pos x="1" y="61"/>
                    </a:cxn>
                    <a:cxn ang="0">
                      <a:pos x="1" y="58"/>
                    </a:cxn>
                    <a:cxn ang="0">
                      <a:pos x="3" y="54"/>
                    </a:cxn>
                    <a:cxn ang="0">
                      <a:pos x="11" y="49"/>
                    </a:cxn>
                    <a:cxn ang="0">
                      <a:pos x="13" y="44"/>
                    </a:cxn>
                    <a:cxn ang="0">
                      <a:pos x="17" y="40"/>
                    </a:cxn>
                    <a:cxn ang="0">
                      <a:pos x="23" y="27"/>
                    </a:cxn>
                    <a:cxn ang="0">
                      <a:pos x="26" y="25"/>
                    </a:cxn>
                    <a:cxn ang="0">
                      <a:pos x="26" y="18"/>
                    </a:cxn>
                    <a:cxn ang="0">
                      <a:pos x="30" y="10"/>
                    </a:cxn>
                    <a:cxn ang="0">
                      <a:pos x="37" y="9"/>
                    </a:cxn>
                    <a:cxn ang="0">
                      <a:pos x="39" y="2"/>
                    </a:cxn>
                    <a:cxn ang="0">
                      <a:pos x="43" y="2"/>
                    </a:cxn>
                    <a:cxn ang="0">
                      <a:pos x="47" y="3"/>
                    </a:cxn>
                    <a:cxn ang="0">
                      <a:pos x="49" y="3"/>
                    </a:cxn>
                    <a:cxn ang="0">
                      <a:pos x="51" y="4"/>
                    </a:cxn>
                    <a:cxn ang="0">
                      <a:pos x="59" y="2"/>
                    </a:cxn>
                    <a:cxn ang="0">
                      <a:pos x="56" y="8"/>
                    </a:cxn>
                    <a:cxn ang="0">
                      <a:pos x="54" y="10"/>
                    </a:cxn>
                    <a:cxn ang="0">
                      <a:pos x="62" y="14"/>
                    </a:cxn>
                  </a:cxnLst>
                  <a:rect l="0" t="0" r="r" b="b"/>
                  <a:pathLst>
                    <a:path w="88" h="76">
                      <a:moveTo>
                        <a:pt x="62" y="14"/>
                      </a:moveTo>
                      <a:cubicBezTo>
                        <a:pt x="62" y="13"/>
                        <a:pt x="62" y="13"/>
                        <a:pt x="62" y="12"/>
                      </a:cubicBezTo>
                      <a:cubicBezTo>
                        <a:pt x="64" y="12"/>
                        <a:pt x="66" y="11"/>
                        <a:pt x="68" y="11"/>
                      </a:cubicBezTo>
                      <a:cubicBezTo>
                        <a:pt x="69" y="12"/>
                        <a:pt x="69" y="12"/>
                        <a:pt x="69" y="13"/>
                      </a:cubicBezTo>
                      <a:cubicBezTo>
                        <a:pt x="71" y="13"/>
                        <a:pt x="72" y="14"/>
                        <a:pt x="73" y="14"/>
                      </a:cubicBezTo>
                      <a:cubicBezTo>
                        <a:pt x="73" y="11"/>
                        <a:pt x="73" y="10"/>
                        <a:pt x="74" y="8"/>
                      </a:cubicBezTo>
                      <a:cubicBezTo>
                        <a:pt x="76" y="9"/>
                        <a:pt x="78" y="10"/>
                        <a:pt x="79" y="10"/>
                      </a:cubicBezTo>
                      <a:cubicBezTo>
                        <a:pt x="80" y="11"/>
                        <a:pt x="80" y="12"/>
                        <a:pt x="80" y="13"/>
                      </a:cubicBezTo>
                      <a:cubicBezTo>
                        <a:pt x="82" y="13"/>
                        <a:pt x="83" y="13"/>
                        <a:pt x="84" y="12"/>
                      </a:cubicBezTo>
                      <a:cubicBezTo>
                        <a:pt x="84" y="15"/>
                        <a:pt x="88" y="23"/>
                        <a:pt x="87" y="26"/>
                      </a:cubicBezTo>
                      <a:cubicBezTo>
                        <a:pt x="86" y="26"/>
                        <a:pt x="86" y="26"/>
                        <a:pt x="86" y="26"/>
                      </a:cubicBezTo>
                      <a:cubicBezTo>
                        <a:pt x="85" y="27"/>
                        <a:pt x="85" y="28"/>
                        <a:pt x="85" y="30"/>
                      </a:cubicBezTo>
                      <a:cubicBezTo>
                        <a:pt x="83" y="30"/>
                        <a:pt x="83" y="30"/>
                        <a:pt x="81" y="29"/>
                      </a:cubicBezTo>
                      <a:cubicBezTo>
                        <a:pt x="81" y="30"/>
                        <a:pt x="81" y="31"/>
                        <a:pt x="81" y="32"/>
                      </a:cubicBezTo>
                      <a:cubicBezTo>
                        <a:pt x="82" y="32"/>
                        <a:pt x="82" y="32"/>
                        <a:pt x="83" y="32"/>
                      </a:cubicBezTo>
                      <a:cubicBezTo>
                        <a:pt x="82" y="33"/>
                        <a:pt x="83" y="32"/>
                        <a:pt x="81" y="33"/>
                      </a:cubicBezTo>
                      <a:cubicBezTo>
                        <a:pt x="81" y="34"/>
                        <a:pt x="81" y="35"/>
                        <a:pt x="81" y="36"/>
                      </a:cubicBezTo>
                      <a:cubicBezTo>
                        <a:pt x="81" y="36"/>
                        <a:pt x="81" y="36"/>
                        <a:pt x="80" y="36"/>
                      </a:cubicBezTo>
                      <a:cubicBezTo>
                        <a:pt x="80" y="36"/>
                        <a:pt x="80" y="36"/>
                        <a:pt x="80" y="37"/>
                      </a:cubicBezTo>
                      <a:cubicBezTo>
                        <a:pt x="79" y="37"/>
                        <a:pt x="78" y="37"/>
                        <a:pt x="78" y="37"/>
                      </a:cubicBezTo>
                      <a:cubicBezTo>
                        <a:pt x="77" y="37"/>
                        <a:pt x="77" y="38"/>
                        <a:pt x="77" y="38"/>
                      </a:cubicBezTo>
                      <a:cubicBezTo>
                        <a:pt x="76" y="38"/>
                        <a:pt x="75" y="38"/>
                        <a:pt x="74" y="38"/>
                      </a:cubicBezTo>
                      <a:cubicBezTo>
                        <a:pt x="74" y="39"/>
                        <a:pt x="74" y="39"/>
                        <a:pt x="74" y="39"/>
                      </a:cubicBezTo>
                      <a:cubicBezTo>
                        <a:pt x="74" y="39"/>
                        <a:pt x="73" y="39"/>
                        <a:pt x="73" y="39"/>
                      </a:cubicBezTo>
                      <a:cubicBezTo>
                        <a:pt x="72" y="39"/>
                        <a:pt x="73" y="37"/>
                        <a:pt x="70" y="37"/>
                      </a:cubicBezTo>
                      <a:cubicBezTo>
                        <a:pt x="70" y="37"/>
                        <a:pt x="68" y="40"/>
                        <a:pt x="68" y="40"/>
                      </a:cubicBezTo>
                      <a:cubicBezTo>
                        <a:pt x="68" y="39"/>
                        <a:pt x="68" y="38"/>
                        <a:pt x="68" y="37"/>
                      </a:cubicBezTo>
                      <a:cubicBezTo>
                        <a:pt x="64" y="38"/>
                        <a:pt x="63" y="40"/>
                        <a:pt x="60" y="42"/>
                      </a:cubicBezTo>
                      <a:cubicBezTo>
                        <a:pt x="60" y="41"/>
                        <a:pt x="60" y="41"/>
                        <a:pt x="60" y="40"/>
                      </a:cubicBezTo>
                      <a:cubicBezTo>
                        <a:pt x="61" y="39"/>
                        <a:pt x="61" y="40"/>
                        <a:pt x="61" y="38"/>
                      </a:cubicBezTo>
                      <a:cubicBezTo>
                        <a:pt x="60" y="39"/>
                        <a:pt x="59" y="39"/>
                        <a:pt x="58" y="39"/>
                      </a:cubicBezTo>
                      <a:cubicBezTo>
                        <a:pt x="57" y="40"/>
                        <a:pt x="57" y="41"/>
                        <a:pt x="57" y="42"/>
                      </a:cubicBezTo>
                      <a:cubicBezTo>
                        <a:pt x="55" y="42"/>
                        <a:pt x="50" y="43"/>
                        <a:pt x="50" y="43"/>
                      </a:cubicBezTo>
                      <a:cubicBezTo>
                        <a:pt x="50" y="43"/>
                        <a:pt x="50" y="42"/>
                        <a:pt x="50" y="42"/>
                      </a:cubicBezTo>
                      <a:cubicBezTo>
                        <a:pt x="49" y="41"/>
                        <a:pt x="48" y="41"/>
                        <a:pt x="49" y="40"/>
                      </a:cubicBezTo>
                      <a:cubicBezTo>
                        <a:pt x="49" y="40"/>
                        <a:pt x="49" y="40"/>
                        <a:pt x="49" y="39"/>
                      </a:cubicBezTo>
                      <a:cubicBezTo>
                        <a:pt x="49" y="39"/>
                        <a:pt x="48" y="39"/>
                        <a:pt x="48" y="39"/>
                      </a:cubicBezTo>
                      <a:cubicBezTo>
                        <a:pt x="47" y="38"/>
                        <a:pt x="46" y="36"/>
                        <a:pt x="46" y="35"/>
                      </a:cubicBezTo>
                      <a:cubicBezTo>
                        <a:pt x="45" y="35"/>
                        <a:pt x="45" y="35"/>
                        <a:pt x="44" y="35"/>
                      </a:cubicBezTo>
                      <a:cubicBezTo>
                        <a:pt x="45" y="36"/>
                        <a:pt x="45" y="36"/>
                        <a:pt x="45" y="38"/>
                      </a:cubicBezTo>
                      <a:cubicBezTo>
                        <a:pt x="44" y="38"/>
                        <a:pt x="44" y="38"/>
                        <a:pt x="43" y="38"/>
                      </a:cubicBezTo>
                      <a:cubicBezTo>
                        <a:pt x="43" y="39"/>
                        <a:pt x="43" y="40"/>
                        <a:pt x="43" y="40"/>
                      </a:cubicBezTo>
                      <a:cubicBezTo>
                        <a:pt x="44" y="40"/>
                        <a:pt x="44" y="41"/>
                        <a:pt x="45" y="41"/>
                      </a:cubicBezTo>
                      <a:cubicBezTo>
                        <a:pt x="45" y="42"/>
                        <a:pt x="44" y="42"/>
                        <a:pt x="44" y="43"/>
                      </a:cubicBezTo>
                      <a:cubicBezTo>
                        <a:pt x="45" y="43"/>
                        <a:pt x="45" y="43"/>
                        <a:pt x="46" y="43"/>
                      </a:cubicBezTo>
                      <a:cubicBezTo>
                        <a:pt x="46" y="43"/>
                        <a:pt x="46" y="43"/>
                        <a:pt x="46" y="44"/>
                      </a:cubicBezTo>
                      <a:cubicBezTo>
                        <a:pt x="46" y="44"/>
                        <a:pt x="45" y="44"/>
                        <a:pt x="45" y="44"/>
                      </a:cubicBezTo>
                      <a:cubicBezTo>
                        <a:pt x="45" y="45"/>
                        <a:pt x="46" y="46"/>
                        <a:pt x="46" y="47"/>
                      </a:cubicBezTo>
                      <a:cubicBezTo>
                        <a:pt x="46" y="47"/>
                        <a:pt x="45" y="47"/>
                        <a:pt x="45" y="47"/>
                      </a:cubicBezTo>
                      <a:cubicBezTo>
                        <a:pt x="44" y="46"/>
                        <a:pt x="44" y="46"/>
                        <a:pt x="42" y="45"/>
                      </a:cubicBezTo>
                      <a:cubicBezTo>
                        <a:pt x="42" y="46"/>
                        <a:pt x="42" y="48"/>
                        <a:pt x="42" y="49"/>
                      </a:cubicBezTo>
                      <a:cubicBezTo>
                        <a:pt x="42" y="49"/>
                        <a:pt x="42" y="49"/>
                        <a:pt x="41" y="49"/>
                      </a:cubicBezTo>
                      <a:cubicBezTo>
                        <a:pt x="41" y="49"/>
                        <a:pt x="41" y="48"/>
                        <a:pt x="41" y="47"/>
                      </a:cubicBezTo>
                      <a:cubicBezTo>
                        <a:pt x="41" y="47"/>
                        <a:pt x="41" y="47"/>
                        <a:pt x="40" y="47"/>
                      </a:cubicBezTo>
                      <a:cubicBezTo>
                        <a:pt x="40" y="46"/>
                        <a:pt x="40" y="45"/>
                        <a:pt x="40" y="44"/>
                      </a:cubicBezTo>
                      <a:cubicBezTo>
                        <a:pt x="40" y="44"/>
                        <a:pt x="40" y="44"/>
                        <a:pt x="39" y="44"/>
                      </a:cubicBezTo>
                      <a:cubicBezTo>
                        <a:pt x="39" y="43"/>
                        <a:pt x="39" y="43"/>
                        <a:pt x="39" y="43"/>
                      </a:cubicBezTo>
                      <a:cubicBezTo>
                        <a:pt x="39" y="43"/>
                        <a:pt x="39" y="43"/>
                        <a:pt x="39" y="43"/>
                      </a:cubicBezTo>
                      <a:cubicBezTo>
                        <a:pt x="39" y="43"/>
                        <a:pt x="39" y="44"/>
                        <a:pt x="39" y="45"/>
                      </a:cubicBezTo>
                      <a:cubicBezTo>
                        <a:pt x="39" y="45"/>
                        <a:pt x="39" y="45"/>
                        <a:pt x="39" y="45"/>
                      </a:cubicBezTo>
                      <a:cubicBezTo>
                        <a:pt x="41" y="47"/>
                        <a:pt x="38" y="51"/>
                        <a:pt x="38" y="52"/>
                      </a:cubicBezTo>
                      <a:cubicBezTo>
                        <a:pt x="38" y="51"/>
                        <a:pt x="38" y="51"/>
                        <a:pt x="38" y="50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37" y="50"/>
                        <a:pt x="37" y="51"/>
                        <a:pt x="37" y="51"/>
                      </a:cubicBezTo>
                      <a:cubicBezTo>
                        <a:pt x="35" y="52"/>
                        <a:pt x="36" y="52"/>
                        <a:pt x="35" y="54"/>
                      </a:cubicBezTo>
                      <a:cubicBezTo>
                        <a:pt x="34" y="54"/>
                        <a:pt x="34" y="54"/>
                        <a:pt x="33" y="54"/>
                      </a:cubicBezTo>
                      <a:cubicBezTo>
                        <a:pt x="33" y="53"/>
                        <a:pt x="34" y="52"/>
                        <a:pt x="34" y="51"/>
                      </a:cubicBezTo>
                      <a:cubicBezTo>
                        <a:pt x="33" y="51"/>
                        <a:pt x="33" y="51"/>
                        <a:pt x="32" y="51"/>
                      </a:cubicBezTo>
                      <a:cubicBezTo>
                        <a:pt x="32" y="50"/>
                        <a:pt x="32" y="50"/>
                        <a:pt x="32" y="49"/>
                      </a:cubicBezTo>
                      <a:cubicBezTo>
                        <a:pt x="32" y="49"/>
                        <a:pt x="32" y="49"/>
                        <a:pt x="31" y="49"/>
                      </a:cubicBezTo>
                      <a:cubicBezTo>
                        <a:pt x="31" y="51"/>
                        <a:pt x="31" y="53"/>
                        <a:pt x="31" y="55"/>
                      </a:cubicBezTo>
                      <a:cubicBezTo>
                        <a:pt x="31" y="55"/>
                        <a:pt x="31" y="55"/>
                        <a:pt x="30" y="55"/>
                      </a:cubicBezTo>
                      <a:cubicBezTo>
                        <a:pt x="30" y="54"/>
                        <a:pt x="30" y="53"/>
                        <a:pt x="30" y="53"/>
                      </a:cubicBezTo>
                      <a:cubicBezTo>
                        <a:pt x="28" y="53"/>
                        <a:pt x="26" y="53"/>
                        <a:pt x="23" y="54"/>
                      </a:cubicBezTo>
                      <a:cubicBezTo>
                        <a:pt x="23" y="55"/>
                        <a:pt x="24" y="56"/>
                        <a:pt x="24" y="56"/>
                      </a:cubicBezTo>
                      <a:cubicBezTo>
                        <a:pt x="23" y="56"/>
                        <a:pt x="23" y="56"/>
                        <a:pt x="22" y="56"/>
                      </a:cubicBezTo>
                      <a:cubicBezTo>
                        <a:pt x="22" y="57"/>
                        <a:pt x="18" y="57"/>
                        <a:pt x="15" y="57"/>
                      </a:cubicBezTo>
                      <a:cubicBezTo>
                        <a:pt x="15" y="58"/>
                        <a:pt x="15" y="59"/>
                        <a:pt x="15" y="59"/>
                      </a:cubicBezTo>
                      <a:cubicBezTo>
                        <a:pt x="14" y="59"/>
                        <a:pt x="14" y="59"/>
                        <a:pt x="13" y="59"/>
                      </a:cubicBezTo>
                      <a:cubicBezTo>
                        <a:pt x="13" y="59"/>
                        <a:pt x="13" y="58"/>
                        <a:pt x="13" y="57"/>
                      </a:cubicBezTo>
                      <a:cubicBezTo>
                        <a:pt x="12" y="58"/>
                        <a:pt x="13" y="57"/>
                        <a:pt x="12" y="59"/>
                      </a:cubicBezTo>
                      <a:cubicBezTo>
                        <a:pt x="12" y="59"/>
                        <a:pt x="11" y="59"/>
                        <a:pt x="10" y="59"/>
                      </a:cubicBezTo>
                      <a:cubicBezTo>
                        <a:pt x="10" y="60"/>
                        <a:pt x="10" y="61"/>
                        <a:pt x="10" y="62"/>
                      </a:cubicBezTo>
                      <a:cubicBezTo>
                        <a:pt x="10" y="62"/>
                        <a:pt x="10" y="62"/>
                        <a:pt x="10" y="62"/>
                      </a:cubicBezTo>
                      <a:cubicBezTo>
                        <a:pt x="9" y="60"/>
                        <a:pt x="9" y="60"/>
                        <a:pt x="9" y="58"/>
                      </a:cubicBezTo>
                      <a:cubicBezTo>
                        <a:pt x="8" y="59"/>
                        <a:pt x="9" y="58"/>
                        <a:pt x="8" y="59"/>
                      </a:cubicBezTo>
                      <a:cubicBezTo>
                        <a:pt x="7" y="59"/>
                        <a:pt x="7" y="59"/>
                        <a:pt x="7" y="59"/>
                      </a:cubicBezTo>
                      <a:cubicBezTo>
                        <a:pt x="7" y="61"/>
                        <a:pt x="7" y="62"/>
                        <a:pt x="8" y="64"/>
                      </a:cubicBezTo>
                      <a:cubicBezTo>
                        <a:pt x="7" y="64"/>
                        <a:pt x="6" y="64"/>
                        <a:pt x="5" y="64"/>
                      </a:cubicBezTo>
                      <a:cubicBezTo>
                        <a:pt x="5" y="65"/>
                        <a:pt x="5" y="67"/>
                        <a:pt x="5" y="68"/>
                      </a:cubicBezTo>
                      <a:cubicBezTo>
                        <a:pt x="6" y="68"/>
                        <a:pt x="6" y="68"/>
                        <a:pt x="7" y="68"/>
                      </a:cubicBezTo>
                      <a:cubicBezTo>
                        <a:pt x="7" y="70"/>
                        <a:pt x="7" y="72"/>
                        <a:pt x="8" y="73"/>
                      </a:cubicBezTo>
                      <a:cubicBezTo>
                        <a:pt x="8" y="73"/>
                        <a:pt x="9" y="73"/>
                        <a:pt x="10" y="73"/>
                      </a:cubicBezTo>
                      <a:cubicBezTo>
                        <a:pt x="9" y="74"/>
                        <a:pt x="9" y="75"/>
                        <a:pt x="9" y="76"/>
                      </a:cubicBezTo>
                      <a:cubicBezTo>
                        <a:pt x="7" y="76"/>
                        <a:pt x="6" y="76"/>
                        <a:pt x="4" y="76"/>
                      </a:cubicBezTo>
                      <a:cubicBezTo>
                        <a:pt x="3" y="72"/>
                        <a:pt x="2" y="72"/>
                        <a:pt x="1" y="67"/>
                      </a:cubicBezTo>
                      <a:cubicBezTo>
                        <a:pt x="0" y="67"/>
                        <a:pt x="1" y="67"/>
                        <a:pt x="0" y="66"/>
                      </a:cubicBezTo>
                      <a:cubicBezTo>
                        <a:pt x="0" y="66"/>
                        <a:pt x="0" y="66"/>
                        <a:pt x="1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2" y="61"/>
                        <a:pt x="3" y="61"/>
                        <a:pt x="3" y="61"/>
                      </a:cubicBezTo>
                      <a:cubicBezTo>
                        <a:pt x="3" y="60"/>
                        <a:pt x="3" y="59"/>
                        <a:pt x="3" y="58"/>
                      </a:cubicBezTo>
                      <a:cubicBezTo>
                        <a:pt x="3" y="58"/>
                        <a:pt x="2" y="58"/>
                        <a:pt x="1" y="58"/>
                      </a:cubicBezTo>
                      <a:cubicBezTo>
                        <a:pt x="1" y="58"/>
                        <a:pt x="1" y="57"/>
                        <a:pt x="1" y="56"/>
                      </a:cubicBezTo>
                      <a:cubicBezTo>
                        <a:pt x="2" y="56"/>
                        <a:pt x="3" y="56"/>
                        <a:pt x="3" y="56"/>
                      </a:cubicBezTo>
                      <a:cubicBezTo>
                        <a:pt x="3" y="56"/>
                        <a:pt x="3" y="55"/>
                        <a:pt x="3" y="54"/>
                      </a:cubicBezTo>
                      <a:cubicBezTo>
                        <a:pt x="5" y="53"/>
                        <a:pt x="7" y="53"/>
                        <a:pt x="9" y="53"/>
                      </a:cubicBezTo>
                      <a:cubicBezTo>
                        <a:pt x="8" y="52"/>
                        <a:pt x="8" y="50"/>
                        <a:pt x="8" y="49"/>
                      </a:cubicBezTo>
                      <a:cubicBezTo>
                        <a:pt x="9" y="49"/>
                        <a:pt x="10" y="49"/>
                        <a:pt x="11" y="49"/>
                      </a:cubicBezTo>
                      <a:cubicBezTo>
                        <a:pt x="12" y="48"/>
                        <a:pt x="13" y="47"/>
                        <a:pt x="13" y="47"/>
                      </a:cubicBezTo>
                      <a:cubicBezTo>
                        <a:pt x="13" y="46"/>
                        <a:pt x="13" y="45"/>
                        <a:pt x="12" y="44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4" y="43"/>
                        <a:pt x="13" y="43"/>
                        <a:pt x="15" y="43"/>
                      </a:cubicBezTo>
                      <a:cubicBezTo>
                        <a:pt x="16" y="42"/>
                        <a:pt x="15" y="43"/>
                        <a:pt x="17" y="42"/>
                      </a:cubicBezTo>
                      <a:cubicBezTo>
                        <a:pt x="17" y="41"/>
                        <a:pt x="17" y="41"/>
                        <a:pt x="17" y="40"/>
                      </a:cubicBezTo>
                      <a:cubicBezTo>
                        <a:pt x="18" y="40"/>
                        <a:pt x="19" y="40"/>
                        <a:pt x="20" y="40"/>
                      </a:cubicBezTo>
                      <a:cubicBezTo>
                        <a:pt x="20" y="37"/>
                        <a:pt x="21" y="31"/>
                        <a:pt x="21" y="27"/>
                      </a:cubicBezTo>
                      <a:cubicBezTo>
                        <a:pt x="22" y="27"/>
                        <a:pt x="23" y="27"/>
                        <a:pt x="23" y="27"/>
                      </a:cubicBezTo>
                      <a:cubicBezTo>
                        <a:pt x="23" y="27"/>
                        <a:pt x="24" y="26"/>
                        <a:pt x="24" y="26"/>
                      </a:cubicBezTo>
                      <a:cubicBezTo>
                        <a:pt x="24" y="26"/>
                        <a:pt x="23" y="26"/>
                        <a:pt x="23" y="26"/>
                      </a:cubicBezTo>
                      <a:cubicBezTo>
                        <a:pt x="24" y="24"/>
                        <a:pt x="23" y="25"/>
                        <a:pt x="26" y="25"/>
                      </a:cubicBezTo>
                      <a:cubicBezTo>
                        <a:pt x="26" y="23"/>
                        <a:pt x="27" y="23"/>
                        <a:pt x="27" y="23"/>
                      </a:cubicBezTo>
                      <a:cubicBezTo>
                        <a:pt x="27" y="21"/>
                        <a:pt x="27" y="20"/>
                        <a:pt x="26" y="19"/>
                      </a:cubicBezTo>
                      <a:cubicBezTo>
                        <a:pt x="26" y="19"/>
                        <a:pt x="26" y="19"/>
                        <a:pt x="26" y="18"/>
                      </a:cubicBezTo>
                      <a:cubicBezTo>
                        <a:pt x="27" y="18"/>
                        <a:pt x="28" y="18"/>
                        <a:pt x="29" y="18"/>
                      </a:cubicBezTo>
                      <a:cubicBezTo>
                        <a:pt x="29" y="16"/>
                        <a:pt x="27" y="13"/>
                        <a:pt x="27" y="11"/>
                      </a:cubicBezTo>
                      <a:cubicBezTo>
                        <a:pt x="28" y="11"/>
                        <a:pt x="29" y="11"/>
                        <a:pt x="30" y="10"/>
                      </a:cubicBezTo>
                      <a:cubicBezTo>
                        <a:pt x="30" y="8"/>
                        <a:pt x="30" y="7"/>
                        <a:pt x="30" y="5"/>
                      </a:cubicBezTo>
                      <a:cubicBezTo>
                        <a:pt x="31" y="5"/>
                        <a:pt x="33" y="5"/>
                        <a:pt x="35" y="6"/>
                      </a:cubicBezTo>
                      <a:cubicBezTo>
                        <a:pt x="35" y="8"/>
                        <a:pt x="36" y="8"/>
                        <a:pt x="37" y="9"/>
                      </a:cubicBezTo>
                      <a:cubicBezTo>
                        <a:pt x="38" y="9"/>
                        <a:pt x="39" y="9"/>
                        <a:pt x="39" y="8"/>
                      </a:cubicBezTo>
                      <a:cubicBezTo>
                        <a:pt x="40" y="7"/>
                        <a:pt x="40" y="5"/>
                        <a:pt x="40" y="3"/>
                      </a:cubicBezTo>
                      <a:cubicBezTo>
                        <a:pt x="39" y="2"/>
                        <a:pt x="40" y="3"/>
                        <a:pt x="39" y="2"/>
                      </a:cubicBezTo>
                      <a:cubicBezTo>
                        <a:pt x="39" y="2"/>
                        <a:pt x="40" y="2"/>
                        <a:pt x="40" y="2"/>
                      </a:cubicBezTo>
                      <a:cubicBezTo>
                        <a:pt x="41" y="1"/>
                        <a:pt x="41" y="1"/>
                        <a:pt x="41" y="0"/>
                      </a:cubicBezTo>
                      <a:cubicBezTo>
                        <a:pt x="42" y="1"/>
                        <a:pt x="43" y="2"/>
                        <a:pt x="43" y="2"/>
                      </a:cubicBezTo>
                      <a:cubicBezTo>
                        <a:pt x="44" y="2"/>
                        <a:pt x="45" y="2"/>
                        <a:pt x="46" y="2"/>
                      </a:cubicBezTo>
                      <a:cubicBezTo>
                        <a:pt x="46" y="2"/>
                        <a:pt x="46" y="3"/>
                        <a:pt x="46" y="3"/>
                      </a:cubicBezTo>
                      <a:cubicBezTo>
                        <a:pt x="46" y="3"/>
                        <a:pt x="46" y="3"/>
                        <a:pt x="47" y="3"/>
                      </a:cubicBezTo>
                      <a:cubicBezTo>
                        <a:pt x="47" y="3"/>
                        <a:pt x="47" y="2"/>
                        <a:pt x="47" y="2"/>
                      </a:cubicBezTo>
                      <a:cubicBezTo>
                        <a:pt x="47" y="2"/>
                        <a:pt x="47" y="2"/>
                        <a:pt x="48" y="2"/>
                      </a:cubicBezTo>
                      <a:cubicBezTo>
                        <a:pt x="48" y="2"/>
                        <a:pt x="48" y="3"/>
                        <a:pt x="49" y="3"/>
                      </a:cubicBezTo>
                      <a:cubicBezTo>
                        <a:pt x="49" y="3"/>
                        <a:pt x="49" y="2"/>
                        <a:pt x="49" y="2"/>
                      </a:cubicBezTo>
                      <a:cubicBezTo>
                        <a:pt x="50" y="2"/>
                        <a:pt x="51" y="1"/>
                        <a:pt x="51" y="1"/>
                      </a:cubicBezTo>
                      <a:cubicBezTo>
                        <a:pt x="51" y="2"/>
                        <a:pt x="51" y="3"/>
                        <a:pt x="51" y="4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52" y="4"/>
                        <a:pt x="52" y="3"/>
                        <a:pt x="52" y="3"/>
                      </a:cubicBezTo>
                      <a:cubicBezTo>
                        <a:pt x="54" y="3"/>
                        <a:pt x="56" y="2"/>
                        <a:pt x="59" y="2"/>
                      </a:cubicBezTo>
                      <a:cubicBezTo>
                        <a:pt x="59" y="2"/>
                        <a:pt x="59" y="3"/>
                        <a:pt x="59" y="3"/>
                      </a:cubicBezTo>
                      <a:cubicBezTo>
                        <a:pt x="59" y="3"/>
                        <a:pt x="59" y="3"/>
                        <a:pt x="59" y="3"/>
                      </a:cubicBezTo>
                      <a:cubicBezTo>
                        <a:pt x="58" y="5"/>
                        <a:pt x="57" y="6"/>
                        <a:pt x="56" y="8"/>
                      </a:cubicBezTo>
                      <a:cubicBezTo>
                        <a:pt x="55" y="8"/>
                        <a:pt x="55" y="8"/>
                        <a:pt x="55" y="8"/>
                      </a:cubicBezTo>
                      <a:cubicBezTo>
                        <a:pt x="55" y="8"/>
                        <a:pt x="55" y="9"/>
                        <a:pt x="55" y="10"/>
                      </a:cubicBezTo>
                      <a:cubicBezTo>
                        <a:pt x="55" y="10"/>
                        <a:pt x="54" y="10"/>
                        <a:pt x="54" y="10"/>
                      </a:cubicBezTo>
                      <a:cubicBezTo>
                        <a:pt x="54" y="11"/>
                        <a:pt x="53" y="12"/>
                        <a:pt x="53" y="13"/>
                      </a:cubicBezTo>
                      <a:cubicBezTo>
                        <a:pt x="54" y="14"/>
                        <a:pt x="54" y="14"/>
                        <a:pt x="55" y="15"/>
                      </a:cubicBezTo>
                      <a:cubicBezTo>
                        <a:pt x="57" y="14"/>
                        <a:pt x="59" y="14"/>
                        <a:pt x="62" y="14"/>
                      </a:cubicBezTo>
                      <a:close/>
                    </a:path>
                  </a:pathLst>
                </a:custGeom>
                <a:grpFill/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7" name="Freeform 66"/>
                <p:cNvSpPr/>
                <p:nvPr/>
              </p:nvSpPr>
              <p:spPr bwMode="auto">
                <a:xfrm>
                  <a:off x="10985197" y="5114580"/>
                  <a:ext cx="21431" cy="21431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2"/>
                        <a:pt x="3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8" name="Freeform 67"/>
                <p:cNvSpPr/>
                <p:nvPr/>
              </p:nvSpPr>
              <p:spPr bwMode="auto">
                <a:xfrm>
                  <a:off x="10728021" y="5128867"/>
                  <a:ext cx="157163" cy="342900"/>
                </a:xfrm>
                <a:custGeom>
                  <a:avLst/>
                  <a:gdLst/>
                  <a:ahLst/>
                  <a:cxnLst>
                    <a:cxn ang="0">
                      <a:pos x="22" y="3"/>
                    </a:cxn>
                    <a:cxn ang="0">
                      <a:pos x="20" y="5"/>
                    </a:cxn>
                    <a:cxn ang="0">
                      <a:pos x="20" y="14"/>
                    </a:cxn>
                    <a:cxn ang="0">
                      <a:pos x="19" y="14"/>
                    </a:cxn>
                    <a:cxn ang="0">
                      <a:pos x="18" y="17"/>
                    </a:cxn>
                    <a:cxn ang="0">
                      <a:pos x="17" y="17"/>
                    </a:cxn>
                    <a:cxn ang="0">
                      <a:pos x="16" y="28"/>
                    </a:cxn>
                    <a:cxn ang="0">
                      <a:pos x="15" y="28"/>
                    </a:cxn>
                    <a:cxn ang="0">
                      <a:pos x="15" y="32"/>
                    </a:cxn>
                    <a:cxn ang="0">
                      <a:pos x="14" y="32"/>
                    </a:cxn>
                    <a:cxn ang="0">
                      <a:pos x="14" y="34"/>
                    </a:cxn>
                    <a:cxn ang="0">
                      <a:pos x="13" y="34"/>
                    </a:cxn>
                    <a:cxn ang="0">
                      <a:pos x="12" y="37"/>
                    </a:cxn>
                    <a:cxn ang="0">
                      <a:pos x="11" y="37"/>
                    </a:cxn>
                    <a:cxn ang="0">
                      <a:pos x="9" y="48"/>
                    </a:cxn>
                    <a:cxn ang="0">
                      <a:pos x="7" y="48"/>
                    </a:cxn>
                    <a:cxn ang="0">
                      <a:pos x="7" y="47"/>
                    </a:cxn>
                    <a:cxn ang="0">
                      <a:pos x="8" y="47"/>
                    </a:cxn>
                    <a:cxn ang="0">
                      <a:pos x="4" y="40"/>
                    </a:cxn>
                    <a:cxn ang="0">
                      <a:pos x="2" y="40"/>
                    </a:cxn>
                    <a:cxn ang="0">
                      <a:pos x="2" y="34"/>
                    </a:cxn>
                    <a:cxn ang="0">
                      <a:pos x="1" y="34"/>
                    </a:cxn>
                    <a:cxn ang="0">
                      <a:pos x="1" y="32"/>
                    </a:cxn>
                    <a:cxn ang="0">
                      <a:pos x="0" y="32"/>
                    </a:cxn>
                    <a:cxn ang="0">
                      <a:pos x="1" y="31"/>
                    </a:cxn>
                    <a:cxn ang="0">
                      <a:pos x="1" y="24"/>
                    </a:cxn>
                    <a:cxn ang="0">
                      <a:pos x="2" y="24"/>
                    </a:cxn>
                    <a:cxn ang="0">
                      <a:pos x="2" y="22"/>
                    </a:cxn>
                    <a:cxn ang="0">
                      <a:pos x="2" y="22"/>
                    </a:cxn>
                    <a:cxn ang="0">
                      <a:pos x="3" y="18"/>
                    </a:cxn>
                    <a:cxn ang="0">
                      <a:pos x="4" y="18"/>
                    </a:cxn>
                    <a:cxn ang="0">
                      <a:pos x="4" y="16"/>
                    </a:cxn>
                    <a:cxn ang="0">
                      <a:pos x="5" y="16"/>
                    </a:cxn>
                    <a:cxn ang="0">
                      <a:pos x="5" y="15"/>
                    </a:cxn>
                    <a:cxn ang="0">
                      <a:pos x="6" y="15"/>
                    </a:cxn>
                    <a:cxn ang="0">
                      <a:pos x="6" y="13"/>
                    </a:cxn>
                    <a:cxn ang="0">
                      <a:pos x="7" y="13"/>
                    </a:cxn>
                    <a:cxn ang="0">
                      <a:pos x="7" y="10"/>
                    </a:cxn>
                    <a:cxn ang="0">
                      <a:pos x="8" y="10"/>
                    </a:cxn>
                    <a:cxn ang="0">
                      <a:pos x="10" y="9"/>
                    </a:cxn>
                    <a:cxn ang="0">
                      <a:pos x="11" y="5"/>
                    </a:cxn>
                    <a:cxn ang="0">
                      <a:pos x="17" y="0"/>
                    </a:cxn>
                    <a:cxn ang="0">
                      <a:pos x="22" y="3"/>
                    </a:cxn>
                  </a:cxnLst>
                  <a:rect l="0" t="0" r="r" b="b"/>
                  <a:pathLst>
                    <a:path w="22" h="48">
                      <a:moveTo>
                        <a:pt x="22" y="3"/>
                      </a:moveTo>
                      <a:cubicBezTo>
                        <a:pt x="21" y="5"/>
                        <a:pt x="20" y="5"/>
                        <a:pt x="20" y="5"/>
                      </a:cubicBezTo>
                      <a:cubicBezTo>
                        <a:pt x="18" y="8"/>
                        <a:pt x="21" y="10"/>
                        <a:pt x="20" y="14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15"/>
                        <a:pt x="18" y="16"/>
                        <a:pt x="18" y="17"/>
                      </a:cubicBezTo>
                      <a:cubicBezTo>
                        <a:pt x="18" y="17"/>
                        <a:pt x="17" y="17"/>
                        <a:pt x="17" y="17"/>
                      </a:cubicBezTo>
                      <a:cubicBezTo>
                        <a:pt x="17" y="21"/>
                        <a:pt x="16" y="24"/>
                        <a:pt x="16" y="28"/>
                      </a:cubicBezTo>
                      <a:cubicBezTo>
                        <a:pt x="16" y="28"/>
                        <a:pt x="15" y="28"/>
                        <a:pt x="15" y="28"/>
                      </a:cubicBezTo>
                      <a:cubicBezTo>
                        <a:pt x="15" y="29"/>
                        <a:pt x="15" y="31"/>
                        <a:pt x="15" y="32"/>
                      </a:cubicBezTo>
                      <a:cubicBezTo>
                        <a:pt x="15" y="32"/>
                        <a:pt x="15" y="32"/>
                        <a:pt x="14" y="32"/>
                      </a:cubicBezTo>
                      <a:cubicBezTo>
                        <a:pt x="14" y="32"/>
                        <a:pt x="14" y="33"/>
                        <a:pt x="14" y="34"/>
                      </a:cubicBezTo>
                      <a:cubicBezTo>
                        <a:pt x="14" y="34"/>
                        <a:pt x="14" y="34"/>
                        <a:pt x="13" y="34"/>
                      </a:cubicBezTo>
                      <a:cubicBezTo>
                        <a:pt x="13" y="35"/>
                        <a:pt x="13" y="35"/>
                        <a:pt x="12" y="37"/>
                      </a:cubicBezTo>
                      <a:cubicBezTo>
                        <a:pt x="12" y="37"/>
                        <a:pt x="11" y="37"/>
                        <a:pt x="11" y="37"/>
                      </a:cubicBezTo>
                      <a:cubicBezTo>
                        <a:pt x="10" y="41"/>
                        <a:pt x="9" y="43"/>
                        <a:pt x="9" y="48"/>
                      </a:cubicBezTo>
                      <a:cubicBezTo>
                        <a:pt x="8" y="48"/>
                        <a:pt x="8" y="48"/>
                        <a:pt x="7" y="48"/>
                      </a:cubicBezTo>
                      <a:cubicBezTo>
                        <a:pt x="7" y="48"/>
                        <a:pt x="7" y="47"/>
                        <a:pt x="7" y="47"/>
                      </a:cubicBezTo>
                      <a:cubicBezTo>
                        <a:pt x="7" y="47"/>
                        <a:pt x="8" y="47"/>
                        <a:pt x="8" y="47"/>
                      </a:cubicBezTo>
                      <a:cubicBezTo>
                        <a:pt x="8" y="46"/>
                        <a:pt x="5" y="40"/>
                        <a:pt x="4" y="40"/>
                      </a:cubicBezTo>
                      <a:cubicBezTo>
                        <a:pt x="4" y="40"/>
                        <a:pt x="3" y="40"/>
                        <a:pt x="2" y="40"/>
                      </a:cubicBezTo>
                      <a:cubicBezTo>
                        <a:pt x="2" y="38"/>
                        <a:pt x="2" y="36"/>
                        <a:pt x="2" y="34"/>
                      </a:cubicBezTo>
                      <a:cubicBezTo>
                        <a:pt x="1" y="34"/>
                        <a:pt x="1" y="34"/>
                        <a:pt x="1" y="34"/>
                      </a:cubicBezTo>
                      <a:cubicBezTo>
                        <a:pt x="1" y="33"/>
                        <a:pt x="1" y="32"/>
                        <a:pt x="1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0"/>
                        <a:pt x="0" y="32"/>
                        <a:pt x="1" y="31"/>
                      </a:cubicBezTo>
                      <a:cubicBezTo>
                        <a:pt x="1" y="28"/>
                        <a:pt x="1" y="26"/>
                        <a:pt x="1" y="24"/>
                      </a:cubicBezTo>
                      <a:cubicBezTo>
                        <a:pt x="1" y="24"/>
                        <a:pt x="1" y="24"/>
                        <a:pt x="2" y="24"/>
                      </a:cubicBezTo>
                      <a:cubicBezTo>
                        <a:pt x="2" y="23"/>
                        <a:pt x="2" y="22"/>
                        <a:pt x="2" y="22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3" y="21"/>
                        <a:pt x="3" y="19"/>
                        <a:pt x="3" y="18"/>
                      </a:cubicBezTo>
                      <a:cubicBezTo>
                        <a:pt x="4" y="18"/>
                        <a:pt x="4" y="18"/>
                        <a:pt x="4" y="18"/>
                      </a:cubicBezTo>
                      <a:cubicBezTo>
                        <a:pt x="4" y="18"/>
                        <a:pt x="4" y="17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6"/>
                        <a:pt x="5" y="15"/>
                        <a:pt x="5" y="15"/>
                      </a:cubicBez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6" y="14"/>
                        <a:pt x="6" y="13"/>
                        <a:pt x="6" y="13"/>
                      </a:cubicBezTo>
                      <a:cubicBezTo>
                        <a:pt x="6" y="13"/>
                        <a:pt x="7" y="13"/>
                        <a:pt x="7" y="13"/>
                      </a:cubicBezTo>
                      <a:cubicBezTo>
                        <a:pt x="7" y="12"/>
                        <a:pt x="7" y="11"/>
                        <a:pt x="7" y="10"/>
                      </a:cubicBezTo>
                      <a:cubicBezTo>
                        <a:pt x="7" y="10"/>
                        <a:pt x="8" y="10"/>
                        <a:pt x="8" y="10"/>
                      </a:cubicBezTo>
                      <a:cubicBezTo>
                        <a:pt x="9" y="9"/>
                        <a:pt x="8" y="10"/>
                        <a:pt x="10" y="9"/>
                      </a:cubicBezTo>
                      <a:cubicBezTo>
                        <a:pt x="10" y="8"/>
                        <a:pt x="10" y="6"/>
                        <a:pt x="11" y="5"/>
                      </a:cubicBezTo>
                      <a:cubicBezTo>
                        <a:pt x="13" y="3"/>
                        <a:pt x="16" y="2"/>
                        <a:pt x="17" y="0"/>
                      </a:cubicBezTo>
                      <a:cubicBezTo>
                        <a:pt x="19" y="2"/>
                        <a:pt x="17" y="2"/>
                        <a:pt x="22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39" name="Freeform 68"/>
                <p:cNvSpPr/>
                <p:nvPr/>
              </p:nvSpPr>
              <p:spPr bwMode="auto">
                <a:xfrm>
                  <a:off x="10970909" y="5136011"/>
                  <a:ext cx="50006" cy="50006"/>
                </a:xfrm>
                <a:custGeom>
                  <a:avLst/>
                  <a:gdLst/>
                  <a:ahLst/>
                  <a:cxnLst>
                    <a:cxn ang="0">
                      <a:pos x="7" y="7"/>
                    </a:cxn>
                    <a:cxn ang="0">
                      <a:pos x="4" y="7"/>
                    </a:cxn>
                    <a:cxn ang="0">
                      <a:pos x="4" y="4"/>
                    </a:cxn>
                    <a:cxn ang="0">
                      <a:pos x="3" y="4"/>
                    </a:cxn>
                    <a:cxn ang="0">
                      <a:pos x="3" y="6"/>
                    </a:cxn>
                    <a:cxn ang="0">
                      <a:pos x="0" y="6"/>
                    </a:cxn>
                    <a:cxn ang="0">
                      <a:pos x="0" y="3"/>
                    </a:cxn>
                    <a:cxn ang="0">
                      <a:pos x="2" y="3"/>
                    </a:cxn>
                    <a:cxn ang="0">
                      <a:pos x="2" y="1"/>
                    </a:cxn>
                    <a:cxn ang="0">
                      <a:pos x="7" y="0"/>
                    </a:cxn>
                    <a:cxn ang="0">
                      <a:pos x="7" y="3"/>
                    </a:cxn>
                    <a:cxn ang="0">
                      <a:pos x="7" y="3"/>
                    </a:cxn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7" y="7"/>
                    </a:cxn>
                  </a:cxnLst>
                  <a:rect l="0" t="0" r="r" b="b"/>
                  <a:pathLst>
                    <a:path w="7" h="7">
                      <a:moveTo>
                        <a:pt x="7" y="7"/>
                      </a:moveTo>
                      <a:cubicBezTo>
                        <a:pt x="6" y="7"/>
                        <a:pt x="5" y="7"/>
                        <a:pt x="4" y="7"/>
                      </a:cubicBezTo>
                      <a:cubicBezTo>
                        <a:pt x="4" y="6"/>
                        <a:pt x="4" y="5"/>
                        <a:pt x="4" y="4"/>
                      </a:cubicBezTo>
                      <a:cubicBezTo>
                        <a:pt x="4" y="4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2" y="6"/>
                        <a:pt x="1" y="6"/>
                        <a:pt x="0" y="6"/>
                      </a:cubicBezTo>
                      <a:cubicBezTo>
                        <a:pt x="0" y="5"/>
                        <a:pt x="0" y="4"/>
                        <a:pt x="0" y="3"/>
                      </a:cubicBezTo>
                      <a:cubicBezTo>
                        <a:pt x="1" y="3"/>
                        <a:pt x="1" y="3"/>
                        <a:pt x="2" y="3"/>
                      </a:cubicBezTo>
                      <a:cubicBezTo>
                        <a:pt x="2" y="2"/>
                        <a:pt x="2" y="1"/>
                        <a:pt x="2" y="1"/>
                      </a:cubicBezTo>
                      <a:cubicBezTo>
                        <a:pt x="5" y="1"/>
                        <a:pt x="6" y="1"/>
                        <a:pt x="7" y="0"/>
                      </a:cubicBezTo>
                      <a:cubicBezTo>
                        <a:pt x="7" y="1"/>
                        <a:pt x="7" y="2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5"/>
                        <a:pt x="7" y="6"/>
                        <a:pt x="7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0" name="Freeform 69"/>
                <p:cNvSpPr/>
                <p:nvPr/>
              </p:nvSpPr>
              <p:spPr bwMode="auto">
                <a:xfrm>
                  <a:off x="10206527" y="5428905"/>
                  <a:ext cx="14288" cy="7144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2" y="0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0" y="0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1" name="Freeform 70"/>
                <p:cNvSpPr/>
                <p:nvPr/>
              </p:nvSpPr>
              <p:spPr bwMode="auto">
                <a:xfrm>
                  <a:off x="9756472" y="5678936"/>
                  <a:ext cx="192881" cy="178594"/>
                </a:xfrm>
                <a:custGeom>
                  <a:avLst/>
                  <a:gdLst/>
                  <a:ahLst/>
                  <a:cxnLst>
                    <a:cxn ang="0">
                      <a:pos x="23" y="2"/>
                    </a:cxn>
                    <a:cxn ang="0">
                      <a:pos x="23" y="0"/>
                    </a:cxn>
                    <a:cxn ang="0">
                      <a:pos x="26" y="1"/>
                    </a:cxn>
                    <a:cxn ang="0">
                      <a:pos x="27" y="5"/>
                    </a:cxn>
                    <a:cxn ang="0">
                      <a:pos x="24" y="5"/>
                    </a:cxn>
                    <a:cxn ang="0">
                      <a:pos x="22" y="12"/>
                    </a:cxn>
                    <a:cxn ang="0">
                      <a:pos x="21" y="12"/>
                    </a:cxn>
                    <a:cxn ang="0">
                      <a:pos x="22" y="15"/>
                    </a:cxn>
                    <a:cxn ang="0">
                      <a:pos x="21" y="15"/>
                    </a:cxn>
                    <a:cxn ang="0">
                      <a:pos x="21" y="19"/>
                    </a:cxn>
                    <a:cxn ang="0">
                      <a:pos x="15" y="23"/>
                    </a:cxn>
                    <a:cxn ang="0">
                      <a:pos x="15" y="24"/>
                    </a:cxn>
                    <a:cxn ang="0">
                      <a:pos x="12" y="24"/>
                    </a:cxn>
                    <a:cxn ang="0">
                      <a:pos x="12" y="25"/>
                    </a:cxn>
                    <a:cxn ang="0">
                      <a:pos x="0" y="22"/>
                    </a:cxn>
                    <a:cxn ang="0">
                      <a:pos x="0" y="10"/>
                    </a:cxn>
                    <a:cxn ang="0">
                      <a:pos x="8" y="5"/>
                    </a:cxn>
                    <a:cxn ang="0">
                      <a:pos x="8" y="3"/>
                    </a:cxn>
                    <a:cxn ang="0">
                      <a:pos x="9" y="3"/>
                    </a:cxn>
                    <a:cxn ang="0">
                      <a:pos x="11" y="4"/>
                    </a:cxn>
                    <a:cxn ang="0">
                      <a:pos x="11" y="1"/>
                    </a:cxn>
                    <a:cxn ang="0">
                      <a:pos x="15" y="2"/>
                    </a:cxn>
                    <a:cxn ang="0">
                      <a:pos x="15" y="3"/>
                    </a:cxn>
                    <a:cxn ang="0">
                      <a:pos x="17" y="1"/>
                    </a:cxn>
                    <a:cxn ang="0">
                      <a:pos x="21" y="0"/>
                    </a:cxn>
                    <a:cxn ang="0">
                      <a:pos x="23" y="2"/>
                    </a:cxn>
                  </a:cxnLst>
                  <a:rect l="0" t="0" r="r" b="b"/>
                  <a:pathLst>
                    <a:path w="27" h="25">
                      <a:moveTo>
                        <a:pt x="23" y="2"/>
                      </a:moveTo>
                      <a:cubicBezTo>
                        <a:pt x="23" y="1"/>
                        <a:pt x="23" y="1"/>
                        <a:pt x="23" y="0"/>
                      </a:cubicBezTo>
                      <a:cubicBezTo>
                        <a:pt x="24" y="0"/>
                        <a:pt x="25" y="1"/>
                        <a:pt x="26" y="1"/>
                      </a:cubicBezTo>
                      <a:cubicBezTo>
                        <a:pt x="26" y="2"/>
                        <a:pt x="27" y="4"/>
                        <a:pt x="27" y="5"/>
                      </a:cubicBezTo>
                      <a:cubicBezTo>
                        <a:pt x="26" y="5"/>
                        <a:pt x="25" y="5"/>
                        <a:pt x="24" y="5"/>
                      </a:cubicBezTo>
                      <a:cubicBezTo>
                        <a:pt x="24" y="9"/>
                        <a:pt x="23" y="9"/>
                        <a:pt x="22" y="12"/>
                      </a:cubicBezTo>
                      <a:cubicBezTo>
                        <a:pt x="22" y="12"/>
                        <a:pt x="21" y="12"/>
                        <a:pt x="21" y="12"/>
                      </a:cubicBezTo>
                      <a:cubicBezTo>
                        <a:pt x="21" y="13"/>
                        <a:pt x="21" y="14"/>
                        <a:pt x="22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20" y="18"/>
                        <a:pt x="20" y="17"/>
                        <a:pt x="21" y="19"/>
                      </a:cubicBezTo>
                      <a:cubicBezTo>
                        <a:pt x="17" y="20"/>
                        <a:pt x="17" y="21"/>
                        <a:pt x="15" y="23"/>
                      </a:cubicBezTo>
                      <a:cubicBezTo>
                        <a:pt x="15" y="23"/>
                        <a:pt x="15" y="23"/>
                        <a:pt x="15" y="24"/>
                      </a:cubicBezTo>
                      <a:cubicBezTo>
                        <a:pt x="14" y="24"/>
                        <a:pt x="13" y="24"/>
                        <a:pt x="12" y="24"/>
                      </a:cubicBezTo>
                      <a:cubicBezTo>
                        <a:pt x="12" y="24"/>
                        <a:pt x="12" y="25"/>
                        <a:pt x="12" y="25"/>
                      </a:cubicBezTo>
                      <a:cubicBezTo>
                        <a:pt x="7" y="25"/>
                        <a:pt x="3" y="23"/>
                        <a:pt x="0" y="22"/>
                      </a:cubicBezTo>
                      <a:cubicBezTo>
                        <a:pt x="1" y="19"/>
                        <a:pt x="0" y="15"/>
                        <a:pt x="0" y="10"/>
                      </a:cubicBezTo>
                      <a:cubicBezTo>
                        <a:pt x="4" y="9"/>
                        <a:pt x="4" y="7"/>
                        <a:pt x="8" y="5"/>
                      </a:cubicBezTo>
                      <a:cubicBezTo>
                        <a:pt x="8" y="5"/>
                        <a:pt x="8" y="4"/>
                        <a:pt x="8" y="3"/>
                      </a:cubicBezTo>
                      <a:cubicBezTo>
                        <a:pt x="8" y="3"/>
                        <a:pt x="9" y="3"/>
                        <a:pt x="9" y="3"/>
                      </a:cubicBezTo>
                      <a:cubicBezTo>
                        <a:pt x="10" y="4"/>
                        <a:pt x="9" y="3"/>
                        <a:pt x="11" y="4"/>
                      </a:cubicBezTo>
                      <a:cubicBezTo>
                        <a:pt x="11" y="3"/>
                        <a:pt x="11" y="2"/>
                        <a:pt x="11" y="1"/>
                      </a:cubicBezTo>
                      <a:cubicBezTo>
                        <a:pt x="12" y="1"/>
                        <a:pt x="14" y="2"/>
                        <a:pt x="15" y="2"/>
                      </a:cubicBezTo>
                      <a:cubicBezTo>
                        <a:pt x="15" y="2"/>
                        <a:pt x="15" y="2"/>
                        <a:pt x="15" y="3"/>
                      </a:cubicBezTo>
                      <a:cubicBezTo>
                        <a:pt x="17" y="3"/>
                        <a:pt x="16" y="1"/>
                        <a:pt x="17" y="1"/>
                      </a:cubicBezTo>
                      <a:cubicBezTo>
                        <a:pt x="18" y="1"/>
                        <a:pt x="19" y="0"/>
                        <a:pt x="21" y="0"/>
                      </a:cubicBezTo>
                      <a:cubicBezTo>
                        <a:pt x="22" y="2"/>
                        <a:pt x="21" y="1"/>
                        <a:pt x="2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2" name="Freeform 71"/>
                <p:cNvSpPr/>
                <p:nvPr/>
              </p:nvSpPr>
              <p:spPr bwMode="auto">
                <a:xfrm>
                  <a:off x="9849340" y="5921823"/>
                  <a:ext cx="50006" cy="42863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6" y="2"/>
                    </a:cxn>
                    <a:cxn ang="0">
                      <a:pos x="7" y="6"/>
                    </a:cxn>
                    <a:cxn ang="0">
                      <a:pos x="6" y="5"/>
                    </a:cxn>
                    <a:cxn ang="0">
                      <a:pos x="5" y="5"/>
                    </a:cxn>
                    <a:cxn ang="0">
                      <a:pos x="5" y="6"/>
                    </a:cxn>
                    <a:cxn ang="0">
                      <a:pos x="2" y="5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7" h="6">
                      <a:moveTo>
                        <a:pt x="0" y="0"/>
                      </a:moveTo>
                      <a:cubicBezTo>
                        <a:pt x="4" y="0"/>
                        <a:pt x="3" y="1"/>
                        <a:pt x="6" y="2"/>
                      </a:cubicBezTo>
                      <a:cubicBezTo>
                        <a:pt x="6" y="4"/>
                        <a:pt x="6" y="5"/>
                        <a:pt x="7" y="6"/>
                      </a:cubicBezTo>
                      <a:cubicBezTo>
                        <a:pt x="6" y="5"/>
                        <a:pt x="7" y="6"/>
                        <a:pt x="6" y="5"/>
                      </a:cubicBezTo>
                      <a:cubicBezTo>
                        <a:pt x="6" y="5"/>
                        <a:pt x="5" y="5"/>
                        <a:pt x="5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2" y="2"/>
                        <a:pt x="1" y="3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3" name="Freeform 72"/>
                <p:cNvSpPr/>
                <p:nvPr/>
              </p:nvSpPr>
              <p:spPr bwMode="auto">
                <a:xfrm>
                  <a:off x="9913633" y="5943255"/>
                  <a:ext cx="42863" cy="50006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4" y="0"/>
                    </a:cxn>
                    <a:cxn ang="0">
                      <a:pos x="6" y="7"/>
                    </a:cxn>
                    <a:cxn ang="0">
                      <a:pos x="2" y="7"/>
                    </a:cxn>
                    <a:cxn ang="0">
                      <a:pos x="0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7">
                      <a:moveTo>
                        <a:pt x="2" y="0"/>
                      </a:moveTo>
                      <a:cubicBezTo>
                        <a:pt x="3" y="0"/>
                        <a:pt x="3" y="0"/>
                        <a:pt x="4" y="0"/>
                      </a:cubicBezTo>
                      <a:cubicBezTo>
                        <a:pt x="5" y="4"/>
                        <a:pt x="5" y="3"/>
                        <a:pt x="6" y="7"/>
                      </a:cubicBezTo>
                      <a:cubicBezTo>
                        <a:pt x="5" y="7"/>
                        <a:pt x="3" y="7"/>
                        <a:pt x="2" y="7"/>
                      </a:cubicBezTo>
                      <a:cubicBezTo>
                        <a:pt x="1" y="5"/>
                        <a:pt x="1" y="5"/>
                        <a:pt x="0" y="3"/>
                      </a:cubicBezTo>
                      <a:cubicBezTo>
                        <a:pt x="2" y="2"/>
                        <a:pt x="2" y="2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/>
                <a:lstStyle/>
                <a:p>
                  <a:pPr defTabSz="914400" eaLnBrk="0" hangingPunct="0">
                    <a:defRPr/>
                  </a:pPr>
                  <a:endParaRPr lang="en-US" sz="1015" kern="0">
                    <a:solidFill>
                      <a:srgbClr val="C1920A"/>
                    </a:solidFill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6" name="5-Point Star 81"/>
              <p:cNvSpPr/>
              <p:nvPr/>
            </p:nvSpPr>
            <p:spPr>
              <a:xfrm>
                <a:off x="9469686" y="2480996"/>
                <a:ext cx="181106" cy="174500"/>
              </a:xfrm>
              <a:prstGeom prst="star5">
                <a:avLst/>
              </a:prstGeom>
              <a:solidFill>
                <a:srgbClr val="C00000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eaLnBrk="0" hangingPunct="0">
                  <a:defRPr/>
                </a:pPr>
                <a:endParaRPr lang="en-US" kern="0">
                  <a:solidFill>
                    <a:srgbClr val="C192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67" name="组合 166"/>
              <p:cNvGrpSpPr/>
              <p:nvPr/>
            </p:nvGrpSpPr>
            <p:grpSpPr>
              <a:xfrm>
                <a:off x="9559833" y="1663925"/>
                <a:ext cx="1045114" cy="1670617"/>
                <a:chOff x="15881783" y="3323808"/>
                <a:chExt cx="1045114" cy="1670617"/>
              </a:xfrm>
              <a:grpFill/>
            </p:grpSpPr>
            <p:sp>
              <p:nvSpPr>
                <p:cNvPr id="170" name="Freeform 21"/>
                <p:cNvSpPr/>
                <p:nvPr/>
              </p:nvSpPr>
              <p:spPr bwMode="auto">
                <a:xfrm>
                  <a:off x="16909437" y="4978117"/>
                  <a:ext cx="17460" cy="16308"/>
                </a:xfrm>
                <a:custGeom>
                  <a:avLst/>
                  <a:gdLst>
                    <a:gd name="T0" fmla="*/ 27 w 89"/>
                    <a:gd name="T1" fmla="*/ 3 h 107"/>
                    <a:gd name="T2" fmla="*/ 3 w 89"/>
                    <a:gd name="T3" fmla="*/ 28 h 107"/>
                    <a:gd name="T4" fmla="*/ 3 w 89"/>
                    <a:gd name="T5" fmla="*/ 65 h 107"/>
                    <a:gd name="T6" fmla="*/ 20 w 89"/>
                    <a:gd name="T7" fmla="*/ 102 h 107"/>
                    <a:gd name="T8" fmla="*/ 62 w 89"/>
                    <a:gd name="T9" fmla="*/ 102 h 107"/>
                    <a:gd name="T10" fmla="*/ 87 w 89"/>
                    <a:gd name="T11" fmla="*/ 67 h 107"/>
                    <a:gd name="T12" fmla="*/ 72 w 89"/>
                    <a:gd name="T13" fmla="*/ 16 h 107"/>
                    <a:gd name="T14" fmla="*/ 27 w 89"/>
                    <a:gd name="T15" fmla="*/ 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9" h="107">
                      <a:moveTo>
                        <a:pt x="27" y="3"/>
                      </a:moveTo>
                      <a:cubicBezTo>
                        <a:pt x="19" y="5"/>
                        <a:pt x="6" y="20"/>
                        <a:pt x="3" y="28"/>
                      </a:cubicBezTo>
                      <a:cubicBezTo>
                        <a:pt x="0" y="37"/>
                        <a:pt x="1" y="56"/>
                        <a:pt x="3" y="65"/>
                      </a:cubicBezTo>
                      <a:cubicBezTo>
                        <a:pt x="5" y="75"/>
                        <a:pt x="12" y="96"/>
                        <a:pt x="20" y="102"/>
                      </a:cubicBezTo>
                      <a:cubicBezTo>
                        <a:pt x="29" y="107"/>
                        <a:pt x="53" y="107"/>
                        <a:pt x="62" y="102"/>
                      </a:cubicBezTo>
                      <a:cubicBezTo>
                        <a:pt x="71" y="97"/>
                        <a:pt x="85" y="78"/>
                        <a:pt x="87" y="67"/>
                      </a:cubicBezTo>
                      <a:cubicBezTo>
                        <a:pt x="89" y="54"/>
                        <a:pt x="81" y="25"/>
                        <a:pt x="72" y="16"/>
                      </a:cubicBezTo>
                      <a:cubicBezTo>
                        <a:pt x="63" y="8"/>
                        <a:pt x="38" y="0"/>
                        <a:pt x="27" y="3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solidFill>
                    <a:srgbClr val="7996A4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indent="-179705" algn="ctr" defTabSz="1218565" eaLnBrk="0" hangingPunct="0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CC9900"/>
                    </a:buClr>
                    <a:buSzPct val="100000"/>
                    <a:defRPr/>
                  </a:pPr>
                  <a:endParaRPr lang="zh-CN" altLang="en-US" sz="1050" kern="0">
                    <a:solidFill>
                      <a:srgbClr val="C1920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charset="-122"/>
                    <a:ea typeface="黑体" panose="02010609060101010101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Freeform 43"/>
                <p:cNvSpPr/>
                <p:nvPr/>
              </p:nvSpPr>
              <p:spPr bwMode="auto">
                <a:xfrm>
                  <a:off x="16245920" y="3709076"/>
                  <a:ext cx="48891" cy="47442"/>
                </a:xfrm>
                <a:custGeom>
                  <a:avLst/>
                  <a:gdLst>
                    <a:gd name="T0" fmla="*/ 257 w 269"/>
                    <a:gd name="T1" fmla="*/ 161 h 300"/>
                    <a:gd name="T2" fmla="*/ 245 w 269"/>
                    <a:gd name="T3" fmla="*/ 283 h 300"/>
                    <a:gd name="T4" fmla="*/ 137 w 269"/>
                    <a:gd name="T5" fmla="*/ 267 h 300"/>
                    <a:gd name="T6" fmla="*/ 121 w 269"/>
                    <a:gd name="T7" fmla="*/ 196 h 300"/>
                    <a:gd name="T8" fmla="*/ 28 w 269"/>
                    <a:gd name="T9" fmla="*/ 119 h 300"/>
                    <a:gd name="T10" fmla="*/ 1 w 269"/>
                    <a:gd name="T11" fmla="*/ 85 h 300"/>
                    <a:gd name="T12" fmla="*/ 75 w 269"/>
                    <a:gd name="T13" fmla="*/ 32 h 300"/>
                    <a:gd name="T14" fmla="*/ 133 w 269"/>
                    <a:gd name="T15" fmla="*/ 32 h 300"/>
                    <a:gd name="T16" fmla="*/ 175 w 269"/>
                    <a:gd name="T17" fmla="*/ 5 h 300"/>
                    <a:gd name="T18" fmla="*/ 244 w 269"/>
                    <a:gd name="T19" fmla="*/ 1 h 300"/>
                    <a:gd name="T20" fmla="*/ 245 w 269"/>
                    <a:gd name="T21" fmla="*/ 85 h 300"/>
                    <a:gd name="T22" fmla="*/ 257 w 269"/>
                    <a:gd name="T23" fmla="*/ 161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69" h="300">
                      <a:moveTo>
                        <a:pt x="257" y="161"/>
                      </a:moveTo>
                      <a:cubicBezTo>
                        <a:pt x="257" y="192"/>
                        <a:pt x="269" y="264"/>
                        <a:pt x="245" y="283"/>
                      </a:cubicBezTo>
                      <a:cubicBezTo>
                        <a:pt x="224" y="300"/>
                        <a:pt x="165" y="263"/>
                        <a:pt x="137" y="267"/>
                      </a:cubicBezTo>
                      <a:cubicBezTo>
                        <a:pt x="137" y="248"/>
                        <a:pt x="131" y="211"/>
                        <a:pt x="121" y="196"/>
                      </a:cubicBezTo>
                      <a:cubicBezTo>
                        <a:pt x="106" y="170"/>
                        <a:pt x="49" y="141"/>
                        <a:pt x="28" y="119"/>
                      </a:cubicBezTo>
                      <a:cubicBezTo>
                        <a:pt x="21" y="112"/>
                        <a:pt x="0" y="96"/>
                        <a:pt x="1" y="85"/>
                      </a:cubicBezTo>
                      <a:cubicBezTo>
                        <a:pt x="5" y="63"/>
                        <a:pt x="53" y="39"/>
                        <a:pt x="75" y="32"/>
                      </a:cubicBezTo>
                      <a:cubicBezTo>
                        <a:pt x="89" y="27"/>
                        <a:pt x="119" y="36"/>
                        <a:pt x="133" y="32"/>
                      </a:cubicBezTo>
                      <a:cubicBezTo>
                        <a:pt x="145" y="28"/>
                        <a:pt x="164" y="9"/>
                        <a:pt x="175" y="5"/>
                      </a:cubicBezTo>
                      <a:cubicBezTo>
                        <a:pt x="191" y="0"/>
                        <a:pt x="237" y="12"/>
                        <a:pt x="244" y="1"/>
                      </a:cubicBezTo>
                      <a:cubicBezTo>
                        <a:pt x="239" y="23"/>
                        <a:pt x="243" y="64"/>
                        <a:pt x="245" y="85"/>
                      </a:cubicBezTo>
                      <a:cubicBezTo>
                        <a:pt x="247" y="104"/>
                        <a:pt x="256" y="142"/>
                        <a:pt x="257" y="161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solidFill>
                    <a:srgbClr val="7996A4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 anchor="ctr" anchorCtr="1"/>
                <a:lstStyle/>
                <a:p>
                  <a:pPr indent="-179705" algn="ctr" defTabSz="1218565" eaLnBrk="0" hangingPunct="0">
                    <a:lnSpc>
                      <a:spcPct val="90000"/>
                    </a:lnSpc>
                    <a:spcBef>
                      <a:spcPct val="20000"/>
                    </a:spcBef>
                    <a:buClr>
                      <a:srgbClr val="CC9900"/>
                    </a:buClr>
                    <a:buSzPct val="100000"/>
                    <a:defRPr/>
                  </a:pPr>
                  <a:endParaRPr lang="zh-CN" altLang="en-US" sz="1050" kern="0">
                    <a:solidFill>
                      <a:srgbClr val="C1920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charset="-122"/>
                    <a:ea typeface="黑体" panose="02010609060101010101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" name="椭圆 171"/>
                <p:cNvSpPr/>
                <p:nvPr/>
              </p:nvSpPr>
              <p:spPr bwMode="auto">
                <a:xfrm>
                  <a:off x="15881783" y="3323808"/>
                  <a:ext cx="141644" cy="140737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1218565" eaLnBrk="0" hangingPunct="0">
                    <a:defRPr/>
                  </a:pPr>
                  <a:endParaRPr lang="zh-CN" altLang="en-US" sz="700" kern="0">
                    <a:solidFill>
                      <a:srgbClr val="C1920A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8" name="5-Point Star 81"/>
              <p:cNvSpPr/>
              <p:nvPr/>
            </p:nvSpPr>
            <p:spPr>
              <a:xfrm>
                <a:off x="9996002" y="2166036"/>
                <a:ext cx="181716" cy="196266"/>
              </a:xfrm>
              <a:prstGeom prst="star5">
                <a:avLst/>
              </a:prstGeom>
              <a:solidFill>
                <a:srgbClr val="C00000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eaLnBrk="0" hangingPunct="0">
                  <a:defRPr/>
                </a:pPr>
                <a:endParaRPr lang="en-US" kern="0">
                  <a:solidFill>
                    <a:srgbClr val="C192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69" name="5-Point Star 81"/>
              <p:cNvSpPr/>
              <p:nvPr/>
            </p:nvSpPr>
            <p:spPr>
              <a:xfrm>
                <a:off x="9813129" y="1776396"/>
                <a:ext cx="172065" cy="215576"/>
              </a:xfrm>
              <a:prstGeom prst="star5">
                <a:avLst/>
              </a:prstGeom>
              <a:solidFill>
                <a:srgbClr val="C00000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eaLnBrk="0" hangingPunct="0">
                  <a:defRPr/>
                </a:pPr>
                <a:endParaRPr lang="en-US" kern="0">
                  <a:solidFill>
                    <a:srgbClr val="C1920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58" name="文本框 157"/>
            <p:cNvSpPr txBox="1"/>
            <p:nvPr/>
          </p:nvSpPr>
          <p:spPr>
            <a:xfrm>
              <a:off x="3789382" y="2042965"/>
              <a:ext cx="510011" cy="25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</a:t>
              </a:r>
              <a:endParaRPr lang="zh-CN" altLang="en-US" sz="105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3620792" y="3465478"/>
              <a:ext cx="510011" cy="25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广东</a:t>
              </a:r>
              <a:endParaRPr lang="zh-CN" altLang="en-US" sz="105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4160646" y="2470709"/>
              <a:ext cx="510011" cy="25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山东</a:t>
              </a:r>
              <a:endParaRPr lang="zh-CN" altLang="en-US" sz="105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3300624" y="2450214"/>
              <a:ext cx="510011" cy="252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河南</a:t>
              </a:r>
              <a:endParaRPr lang="zh-CN" altLang="en-US" sz="105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5-Point Star 81"/>
            <p:cNvSpPr/>
            <p:nvPr/>
          </p:nvSpPr>
          <p:spPr>
            <a:xfrm>
              <a:off x="3650973" y="3321541"/>
              <a:ext cx="117883" cy="92745"/>
            </a:xfrm>
            <a:prstGeom prst="star5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eaLnBrk="0" hangingPunct="0">
                <a:defRPr/>
              </a:pPr>
              <a:endParaRPr lang="en-US" kern="0" dirty="0">
                <a:solidFill>
                  <a:srgbClr val="C192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" name="5-Point Star 81"/>
            <p:cNvSpPr/>
            <p:nvPr/>
          </p:nvSpPr>
          <p:spPr>
            <a:xfrm>
              <a:off x="1452112" y="3447702"/>
              <a:ext cx="153692" cy="145599"/>
            </a:xfrm>
            <a:prstGeom prst="star5">
              <a:avLst/>
            </a:prstGeom>
            <a:solidFill>
              <a:srgbClr val="C00000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eaLnBrk="0" hangingPunct="0">
                <a:defRPr/>
              </a:pPr>
              <a:endParaRPr lang="en-US" kern="0">
                <a:solidFill>
                  <a:srgbClr val="C192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1605804" y="3442855"/>
              <a:ext cx="985446" cy="22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9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应用创新中心</a:t>
              </a:r>
              <a:endParaRPr lang="zh-CN" altLang="en-US" sz="9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755390" y="7002984"/>
            <a:ext cx="3960544" cy="922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914400" eaLnBrk="0" fontAlgn="base" hangingPunct="0">
              <a:lnSpc>
                <a:spcPct val="150000"/>
              </a:lnSpc>
              <a:buClr>
                <a:srgbClr val="C00000"/>
              </a:buClr>
              <a:buSzTx/>
              <a:buFontTx/>
              <a:defRPr/>
            </a:pPr>
            <a:r>
              <a:rPr lang="zh-CN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依托中国联通5G应用创新中心，建设5G+智慧教育创新孵化基地，以统一的规划、标准、渠道支撑应用入驻，打造产学研互帮互助的良好生态圈。</a:t>
            </a:r>
            <a:endParaRPr lang="zh-CN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cxnSp>
        <p:nvCxnSpPr>
          <p:cNvPr id="75" name="曲线连接符 74"/>
          <p:cNvCxnSpPr/>
          <p:nvPr/>
        </p:nvCxnSpPr>
        <p:spPr>
          <a:xfrm flipV="1">
            <a:off x="2093323" y="3639108"/>
            <a:ext cx="651221" cy="838177"/>
          </a:xfrm>
          <a:prstGeom prst="curvedConnector2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/>
          <p:nvPr/>
        </p:nvCxnSpPr>
        <p:spPr>
          <a:xfrm flipV="1">
            <a:off x="2178447" y="1631083"/>
            <a:ext cx="651221" cy="838177"/>
          </a:xfrm>
          <a:prstGeom prst="curvedConnector2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/>
          <p:cNvCxnSpPr/>
          <p:nvPr/>
        </p:nvCxnSpPr>
        <p:spPr>
          <a:xfrm flipH="1" flipV="1">
            <a:off x="2216211" y="2588035"/>
            <a:ext cx="651221" cy="838177"/>
          </a:xfrm>
          <a:prstGeom prst="curvedConnector2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60340" y="566527"/>
            <a:ext cx="3226710" cy="509915"/>
            <a:chOff x="-112130" y="7167724"/>
            <a:chExt cx="3226710" cy="509915"/>
          </a:xfrm>
        </p:grpSpPr>
        <p:sp>
          <p:nvSpPr>
            <p:cNvPr id="9" name="任意多边形 8"/>
            <p:cNvSpPr/>
            <p:nvPr/>
          </p:nvSpPr>
          <p:spPr>
            <a:xfrm rot="10800000">
              <a:off x="-14127" y="7167724"/>
              <a:ext cx="3010286" cy="509915"/>
            </a:xfrm>
            <a:custGeom>
              <a:avLst/>
              <a:gdLst>
                <a:gd name="connsiteX0" fmla="*/ 534057 w 4324792"/>
                <a:gd name="connsiteY0" fmla="*/ 0 h 1068114"/>
                <a:gd name="connsiteX1" fmla="*/ 534067 w 4324792"/>
                <a:gd name="connsiteY1" fmla="*/ 1 h 1068114"/>
                <a:gd name="connsiteX2" fmla="*/ 4324792 w 4324792"/>
                <a:gd name="connsiteY2" fmla="*/ 1 h 1068114"/>
                <a:gd name="connsiteX3" fmla="*/ 4324792 w 4324792"/>
                <a:gd name="connsiteY3" fmla="*/ 1068114 h 1068114"/>
                <a:gd name="connsiteX4" fmla="*/ 534057 w 4324792"/>
                <a:gd name="connsiteY4" fmla="*/ 1068114 h 1068114"/>
                <a:gd name="connsiteX5" fmla="*/ 0 w 4324792"/>
                <a:gd name="connsiteY5" fmla="*/ 534057 h 1068114"/>
                <a:gd name="connsiteX6" fmla="*/ 534057 w 4324792"/>
                <a:gd name="connsiteY6" fmla="*/ 0 h 106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792" h="1068114">
                  <a:moveTo>
                    <a:pt x="534057" y="0"/>
                  </a:moveTo>
                  <a:lnTo>
                    <a:pt x="534067" y="1"/>
                  </a:lnTo>
                  <a:lnTo>
                    <a:pt x="4324792" y="1"/>
                  </a:lnTo>
                  <a:lnTo>
                    <a:pt x="4324792" y="1068114"/>
                  </a:lnTo>
                  <a:lnTo>
                    <a:pt x="534057" y="1068114"/>
                  </a:lnTo>
                  <a:cubicBezTo>
                    <a:pt x="239105" y="1068114"/>
                    <a:pt x="0" y="829009"/>
                    <a:pt x="0" y="534057"/>
                  </a:cubicBezTo>
                  <a:cubicBezTo>
                    <a:pt x="0" y="239105"/>
                    <a:pt x="239105" y="0"/>
                    <a:pt x="534057" y="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-112130" y="7237507"/>
              <a:ext cx="3226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应用场景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2882044" y="3912112"/>
            <a:ext cx="2068756" cy="1027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组合 19"/>
          <p:cNvGrpSpPr/>
          <p:nvPr/>
        </p:nvGrpSpPr>
        <p:grpSpPr>
          <a:xfrm>
            <a:off x="2302654" y="1425053"/>
            <a:ext cx="2115639" cy="354779"/>
            <a:chOff x="1867949" y="1285968"/>
            <a:chExt cx="2160000" cy="4433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F321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02" y="1285968"/>
              <a:ext cx="1944961" cy="44338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867949" y="1321890"/>
              <a:ext cx="2160000" cy="341745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1187450" fontAlgn="ctr">
                <a:spcBef>
                  <a:spcPct val="0"/>
                </a:spcBef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远程在线课堂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/>
          <p:nvPr/>
        </p:nvPicPr>
        <p:blipFill>
          <a:blip r:embed="rId6" cstate="screen"/>
          <a:stretch>
            <a:fillRect/>
          </a:stretch>
        </p:blipFill>
        <p:spPr>
          <a:xfrm>
            <a:off x="332909" y="1217837"/>
            <a:ext cx="1949923" cy="1075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67" y="2927877"/>
            <a:ext cx="1936065" cy="1124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2044" y="1950537"/>
            <a:ext cx="2112963" cy="1212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/>
          <p:cNvGrpSpPr/>
          <p:nvPr/>
        </p:nvGrpSpPr>
        <p:grpSpPr>
          <a:xfrm>
            <a:off x="-262345" y="5175709"/>
            <a:ext cx="6885241" cy="4307847"/>
            <a:chOff x="-366223" y="2490443"/>
            <a:chExt cx="6885241" cy="4307847"/>
          </a:xfrm>
        </p:grpSpPr>
        <p:grpSp>
          <p:nvGrpSpPr>
            <p:cNvPr id="41" name="组合 40"/>
            <p:cNvGrpSpPr/>
            <p:nvPr/>
          </p:nvGrpSpPr>
          <p:grpSpPr>
            <a:xfrm>
              <a:off x="1049625" y="3634647"/>
              <a:ext cx="3210530" cy="2246011"/>
              <a:chOff x="1865401" y="3458377"/>
              <a:chExt cx="3210530" cy="224601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22248" y1="62472" x2="31255" y2="61451"/>
                            <a14:foregroundMark x1="27098" y1="66667" x2="32717" y2="62018"/>
                            <a14:foregroundMark x1="50423" y1="54308" x2="56197" y2="70295"/>
                            <a14:foregroundMark x1="46266" y1="62472" x2="54503" y2="69161"/>
                            <a14:foregroundMark x1="49731" y1="72676" x2="55273" y2="88549"/>
                            <a14:foregroundMark x1="45804" y1="81746" x2="45804" y2="81746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461" r="79001"/>
              <a:stretch>
                <a:fillRect/>
              </a:stretch>
            </p:blipFill>
            <p:spPr>
              <a:xfrm>
                <a:off x="3274428" y="3458377"/>
                <a:ext cx="1289120" cy="1138954"/>
              </a:xfrm>
              <a:prstGeom prst="rect">
                <a:avLst/>
              </a:prstGeom>
            </p:spPr>
          </p:pic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140" y="3963708"/>
                <a:ext cx="1837450" cy="1377977"/>
              </a:xfrm>
              <a:prstGeom prst="rect">
                <a:avLst/>
              </a:prstGeom>
            </p:spPr>
          </p:pic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22248" y1="62472" x2="31255" y2="61451"/>
                            <a14:foregroundMark x1="27098" y1="66667" x2="32717" y2="62018"/>
                            <a14:foregroundMark x1="50423" y1="54308" x2="56197" y2="70295"/>
                            <a14:foregroundMark x1="46266" y1="62472" x2="54503" y2="69161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09" t="53194" r="65217" b="31167"/>
              <a:stretch>
                <a:fillRect/>
              </a:stretch>
            </p:blipFill>
            <p:spPr>
              <a:xfrm>
                <a:off x="2419140" y="3763220"/>
                <a:ext cx="1057618" cy="755054"/>
              </a:xfrm>
              <a:prstGeom prst="rect">
                <a:avLst/>
              </a:prstGeom>
            </p:spPr>
          </p:pic>
          <p:pic>
            <p:nvPicPr>
              <p:cNvPr id="32" name="图片 3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50423" y1="54308" x2="56197" y2="70295"/>
                            <a14:foregroundMark x1="46266" y1="62472" x2="54503" y2="69161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221" t="36993" r="2453" b="35544"/>
              <a:stretch>
                <a:fillRect/>
              </a:stretch>
            </p:blipFill>
            <p:spPr>
              <a:xfrm>
                <a:off x="1973024" y="3458377"/>
                <a:ext cx="947450" cy="1325917"/>
              </a:xfrm>
              <a:prstGeom prst="rect">
                <a:avLst/>
              </a:prstGeom>
            </p:spPr>
          </p:pic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50423" y1="54308" x2="56197" y2="70295"/>
                            <a14:foregroundMark x1="46266" y1="62472" x2="54503" y2="69161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23" t="78963" r="1934" b="3184"/>
              <a:stretch>
                <a:fillRect/>
              </a:stretch>
            </p:blipFill>
            <p:spPr>
              <a:xfrm>
                <a:off x="1865401" y="4480381"/>
                <a:ext cx="507530" cy="486669"/>
              </a:xfrm>
              <a:prstGeom prst="rect">
                <a:avLst/>
              </a:prstGeom>
            </p:spPr>
          </p:pic>
          <p:pic>
            <p:nvPicPr>
              <p:cNvPr id="40" name="图片 39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22248" y1="62472" x2="31255" y2="61451"/>
                            <a14:foregroundMark x1="27098" y1="66667" x2="32717" y2="62018"/>
                            <a14:foregroundMark x1="50423" y1="54308" x2="56197" y2="70295"/>
                            <a14:foregroundMark x1="46266" y1="62472" x2="54503" y2="69161"/>
                            <a14:foregroundMark x1="49731" y1="72676" x2="55273" y2="88549"/>
                            <a14:foregroundMark x1="45804" y1="81746" x2="45804" y2="81746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12" t="82010" r="14461" b="90"/>
              <a:stretch>
                <a:fillRect/>
              </a:stretch>
            </p:blipFill>
            <p:spPr>
              <a:xfrm>
                <a:off x="2563086" y="4999975"/>
                <a:ext cx="599456" cy="523061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22248" y1="62472" x2="31255" y2="61451"/>
                            <a14:foregroundMark x1="27098" y1="66667" x2="32717" y2="62018"/>
                            <a14:foregroundMark x1="50423" y1="54308" x2="56197" y2="70295"/>
                            <a14:foregroundMark x1="46266" y1="62472" x2="54503" y2="69161"/>
                            <a14:foregroundMark x1="49731" y1="72676" x2="55273" y2="88549"/>
                            <a14:foregroundMark x1="45804" y1="81746" x2="45804" y2="81746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8" t="75101" r="66207" b="254"/>
              <a:stretch>
                <a:fillRect/>
              </a:stretch>
            </p:blipFill>
            <p:spPr>
              <a:xfrm>
                <a:off x="4192347" y="3608693"/>
                <a:ext cx="883584" cy="1121755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90531" y1="67007" x2="91609" y2="78798"/>
                            <a14:foregroundMark x1="87221" y1="76304" x2="91301" y2="79252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22248" y1="62472" x2="31255" y2="61451"/>
                            <a14:foregroundMark x1="27098" y1="66667" x2="32717" y2="62018"/>
                            <a14:foregroundMark x1="50423" y1="54308" x2="56197" y2="70295"/>
                            <a14:foregroundMark x1="46266" y1="62472" x2="54503" y2="69161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723" t="79665" r="49676" b="1167"/>
              <a:stretch>
                <a:fillRect/>
              </a:stretch>
            </p:blipFill>
            <p:spPr>
              <a:xfrm>
                <a:off x="3830712" y="4349845"/>
                <a:ext cx="1109330" cy="925379"/>
              </a:xfrm>
              <a:prstGeom prst="rect">
                <a:avLst/>
              </a:prstGeom>
            </p:spPr>
          </p:pic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134" b="99887" l="2156" r="98999">
                            <a14:foregroundMark x1="41032" y1="10091" x2="35181" y2="27098"/>
                            <a14:foregroundMark x1="30100" y1="26757" x2="35104" y2="31066"/>
                            <a14:foregroundMark x1="35643" y1="31406" x2="45958" y2="22789"/>
                            <a14:foregroundMark x1="53272" y1="8844" x2="53118" y2="27438"/>
                            <a14:foregroundMark x1="67821" y1="4989" x2="63895" y2="36395"/>
                            <a14:foregroundMark x1="79985" y1="7256" x2="91378" y2="32880"/>
                            <a14:foregroundMark x1="78445" y1="22449" x2="87606" y2="35034"/>
                            <a14:foregroundMark x1="90762" y1="42857" x2="91147" y2="61111"/>
                            <a14:foregroundMark x1="77675" y1="34921" x2="78676" y2="58050"/>
                            <a14:foregroundMark x1="76520" y1="59977" x2="81601" y2="58277"/>
                            <a14:foregroundMark x1="74134" y1="53968" x2="75520" y2="59637"/>
                            <a14:foregroundMark x1="76366" y1="64853" x2="72902" y2="74150"/>
                            <a14:foregroundMark x1="77675" y1="65760" x2="83603" y2="75170"/>
                            <a14:foregroundMark x1="74827" y1="75964" x2="78522" y2="79138"/>
                            <a14:foregroundMark x1="78676" y1="85941" x2="78522" y2="96939"/>
                            <a14:foregroundMark x1="89299" y1="83220" x2="95150" y2="92744"/>
                            <a14:foregroundMark x1="86913" y1="91043" x2="91840" y2="95238"/>
                            <a14:foregroundMark x1="38106" y1="45805" x2="38029" y2="76644"/>
                            <a14:foregroundMark x1="40031" y1="76644" x2="43649" y2="73923"/>
                            <a14:foregroundMark x1="40493" y1="82313" x2="44342" y2="96599"/>
                            <a14:foregroundMark x1="38029" y1="91950" x2="38029" y2="91950"/>
                            <a14:foregroundMark x1="48191" y1="93878" x2="48191" y2="93878"/>
                            <a14:foregroundMark x1="4157" y1="71655" x2="16243" y2="92857"/>
                            <a14:foregroundMark x1="24942" y1="61111" x2="24942" y2="61111"/>
                            <a14:foregroundMark x1="50423" y1="54308" x2="56197" y2="70295"/>
                            <a14:foregroundMark x1="46266" y1="62472" x2="54503" y2="69161"/>
                            <a14:foregroundMark x1="51039" y1="35374" x2="60816" y2="55556"/>
                            <a14:foregroundMark x1="64896" y1="38549" x2="72363" y2="31179"/>
                            <a14:foregroundMark x1="65666" y1="52494" x2="65666" y2="52494"/>
                            <a14:foregroundMark x1="66590" y1="58844" x2="67821" y2="89116"/>
                            <a14:foregroundMark x1="71517" y1="84580" x2="71517" y2="84580"/>
                            <a14:foregroundMark x1="62818" y1="85941" x2="62818" y2="85941"/>
                            <a14:foregroundMark x1="6697" y1="47959" x2="12856" y2="64399"/>
                            <a14:foregroundMark x1="27560" y1="78571" x2="28022" y2="94218"/>
                            <a14:backgroundMark x1="19477" y1="74943" x2="20554" y2="69728"/>
                            <a14:backgroundMark x1="16243" y1="77664" x2="20169" y2="80612"/>
                            <a14:backgroundMark x1="19092" y1="76304" x2="18553" y2="71202"/>
                            <a14:backgroundMark x1="19784" y1="78345" x2="20785" y2="73243"/>
                            <a14:backgroundMark x1="20169" y1="79932" x2="21016" y2="7653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49" t="61400" r="13167" b="18638"/>
              <a:stretch>
                <a:fillRect/>
              </a:stretch>
            </p:blipFill>
            <p:spPr>
              <a:xfrm>
                <a:off x="3254961" y="4676388"/>
                <a:ext cx="1151503" cy="1028000"/>
              </a:xfrm>
              <a:prstGeom prst="rect">
                <a:avLst/>
              </a:prstGeom>
            </p:spPr>
          </p:pic>
        </p:grpSp>
        <p:sp>
          <p:nvSpPr>
            <p:cNvPr id="42" name="圆角矩形 23"/>
            <p:cNvSpPr/>
            <p:nvPr/>
          </p:nvSpPr>
          <p:spPr>
            <a:xfrm>
              <a:off x="292997" y="5783413"/>
              <a:ext cx="1057351" cy="995661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3" name="肘形连接符 20"/>
            <p:cNvCxnSpPr>
              <a:endCxn id="42" idx="0"/>
            </p:cNvCxnSpPr>
            <p:nvPr/>
          </p:nvCxnSpPr>
          <p:spPr bwMode="auto">
            <a:xfrm rot="10800000" flipV="1">
              <a:off x="821674" y="5400139"/>
              <a:ext cx="1141603" cy="383274"/>
            </a:xfrm>
            <a:prstGeom prst="bentConnector2">
              <a:avLst/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52" name="矩形 51"/>
            <p:cNvSpPr/>
            <p:nvPr/>
          </p:nvSpPr>
          <p:spPr>
            <a:xfrm>
              <a:off x="297899" y="5782627"/>
              <a:ext cx="114486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智能门禁</a:t>
              </a:r>
              <a:endParaRPr kumimoji="1" lang="en-US" altLang="zh-CN" sz="1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考勤系统</a:t>
              </a:r>
              <a:endParaRPr kumimoji="1" lang="en-US" altLang="zh-CN" sz="1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视频联动</a:t>
              </a:r>
              <a:endParaRPr kumimoji="1" lang="en-US" altLang="zh-CN" sz="1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访客管理系统</a:t>
              </a:r>
              <a:endParaRPr kumimoji="1" lang="en-US" altLang="zh-CN" sz="10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圆角矩形 23"/>
            <p:cNvSpPr/>
            <p:nvPr/>
          </p:nvSpPr>
          <p:spPr>
            <a:xfrm>
              <a:off x="1594050" y="5776064"/>
              <a:ext cx="937713" cy="995661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5" name="肘形连接符 20"/>
            <p:cNvCxnSpPr>
              <a:endCxn id="54" idx="3"/>
            </p:cNvCxnSpPr>
            <p:nvPr/>
          </p:nvCxnSpPr>
          <p:spPr bwMode="auto">
            <a:xfrm rot="5400000">
              <a:off x="2319779" y="5689406"/>
              <a:ext cx="796473" cy="372504"/>
            </a:xfrm>
            <a:prstGeom prst="bentConnector2">
              <a:avLst/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58" name="矩形 57"/>
            <p:cNvSpPr/>
            <p:nvPr/>
          </p:nvSpPr>
          <p:spPr>
            <a:xfrm>
              <a:off x="1577309" y="5773410"/>
              <a:ext cx="99451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THeiti Light" charset="-122"/>
                </a:rPr>
                <a:t>教师</a:t>
              </a: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办公区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THeiti Light" charset="-122"/>
                </a:rPr>
                <a:t>校园管理系统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THeiti Light" charset="-122"/>
                </a:rPr>
                <a:t>教务管理系统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THeiti Light" charset="-122"/>
                </a:rPr>
                <a:t>大数据中心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THeiti Light" charset="-122"/>
              </a:endParaRPr>
            </a:p>
          </p:txBody>
        </p:sp>
        <p:sp>
          <p:nvSpPr>
            <p:cNvPr id="59" name="圆角矩形 23"/>
            <p:cNvSpPr/>
            <p:nvPr/>
          </p:nvSpPr>
          <p:spPr>
            <a:xfrm>
              <a:off x="1201113" y="2983867"/>
              <a:ext cx="1011208" cy="684143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15652" y="3214852"/>
              <a:ext cx="885461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智能教学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远程教学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虚拟教学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en-US" altLang="zh-CN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 </a:t>
              </a: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职教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信息发布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德育评比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圆角矩形 23"/>
            <p:cNvSpPr/>
            <p:nvPr/>
          </p:nvSpPr>
          <p:spPr>
            <a:xfrm>
              <a:off x="292997" y="3277056"/>
              <a:ext cx="771832" cy="1376151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肘形连接符 20"/>
            <p:cNvCxnSpPr/>
            <p:nvPr/>
          </p:nvCxnSpPr>
          <p:spPr bwMode="auto">
            <a:xfrm rot="10800000">
              <a:off x="1070064" y="3939490"/>
              <a:ext cx="397017" cy="396916"/>
            </a:xfrm>
            <a:prstGeom prst="bentConnector3">
              <a:avLst>
                <a:gd name="adj1" fmla="val 50000"/>
              </a:avLst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64" name="矩形 63"/>
            <p:cNvSpPr/>
            <p:nvPr/>
          </p:nvSpPr>
          <p:spPr>
            <a:xfrm>
              <a:off x="2430303" y="3066021"/>
              <a:ext cx="115541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智能机房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机房管理系统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23"/>
            <p:cNvSpPr/>
            <p:nvPr/>
          </p:nvSpPr>
          <p:spPr>
            <a:xfrm>
              <a:off x="2407802" y="3113030"/>
              <a:ext cx="1032696" cy="520290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26357" y="2900018"/>
              <a:ext cx="1145540" cy="783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重点实验室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门禁管理系统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资产管理系统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048580" y="5207726"/>
              <a:ext cx="111681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明亮厨房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校园消费系统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037005" y="4739097"/>
              <a:ext cx="110579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医务室管理</a:t>
              </a:r>
              <a:endParaRPr kumimoji="1" lang="zh-CN" altLang="en-US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智能医疗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184409" y="5830037"/>
              <a:ext cx="2698750" cy="7848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宿舍门禁系统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宿舍管理系统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3820268" y="2984117"/>
              <a:ext cx="269875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能源管理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能源监测系统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1" name="肘形连接符 20"/>
            <p:cNvCxnSpPr/>
            <p:nvPr/>
          </p:nvCxnSpPr>
          <p:spPr bwMode="auto">
            <a:xfrm rot="16200000" flipV="1">
              <a:off x="2836328" y="3719381"/>
              <a:ext cx="210689" cy="40180"/>
            </a:xfrm>
            <a:prstGeom prst="bentConnector3">
              <a:avLst>
                <a:gd name="adj1" fmla="val 50000"/>
              </a:avLst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cxnSp>
          <p:nvCxnSpPr>
            <p:cNvPr id="74" name="肘形连接符 20"/>
            <p:cNvCxnSpPr/>
            <p:nvPr/>
          </p:nvCxnSpPr>
          <p:spPr bwMode="auto">
            <a:xfrm rot="16200000" flipV="1">
              <a:off x="1718961" y="3701822"/>
              <a:ext cx="440267" cy="383564"/>
            </a:xfrm>
            <a:prstGeom prst="bentConnector3">
              <a:avLst>
                <a:gd name="adj1" fmla="val 50000"/>
              </a:avLst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76" name="圆角矩形 23"/>
            <p:cNvSpPr/>
            <p:nvPr/>
          </p:nvSpPr>
          <p:spPr>
            <a:xfrm>
              <a:off x="3184409" y="5822401"/>
              <a:ext cx="937713" cy="833327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7" name="肘形连接符 20"/>
            <p:cNvCxnSpPr>
              <a:endCxn id="76" idx="0"/>
            </p:cNvCxnSpPr>
            <p:nvPr/>
          </p:nvCxnSpPr>
          <p:spPr bwMode="auto">
            <a:xfrm rot="5400000">
              <a:off x="3490955" y="5460617"/>
              <a:ext cx="524095" cy="199472"/>
            </a:xfrm>
            <a:prstGeom prst="bentConnector3">
              <a:avLst>
                <a:gd name="adj1" fmla="val 50000"/>
              </a:avLst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79" name="圆角矩形 23"/>
            <p:cNvSpPr/>
            <p:nvPr/>
          </p:nvSpPr>
          <p:spPr>
            <a:xfrm>
              <a:off x="4066597" y="4794467"/>
              <a:ext cx="853055" cy="947040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肘形连接符 20"/>
            <p:cNvCxnSpPr>
              <a:endCxn id="79" idx="0"/>
            </p:cNvCxnSpPr>
            <p:nvPr/>
          </p:nvCxnSpPr>
          <p:spPr bwMode="auto">
            <a:xfrm>
              <a:off x="3951141" y="4511553"/>
              <a:ext cx="541984" cy="282914"/>
            </a:xfrm>
            <a:prstGeom prst="bentConnector2">
              <a:avLst/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82" name="圆角矩形 23"/>
            <p:cNvSpPr/>
            <p:nvPr/>
          </p:nvSpPr>
          <p:spPr>
            <a:xfrm>
              <a:off x="3803702" y="3037609"/>
              <a:ext cx="1097808" cy="698857"/>
            </a:xfrm>
            <a:prstGeom prst="roundRect">
              <a:avLst>
                <a:gd name="adj" fmla="val 4004"/>
              </a:avLst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indent="-171450" defTabSz="1217295">
                <a:lnSpc>
                  <a:spcPct val="150000"/>
                </a:lnSpc>
                <a:buClr>
                  <a:prstClr val="white"/>
                </a:buClr>
                <a:buFont typeface="Arial" panose="020B0604020202020204" pitchFamily="34" charset="0"/>
                <a:buChar char="•"/>
                <a:defRPr/>
              </a:pPr>
              <a:endParaRPr kumimoji="1" lang="en-US" altLang="zh-CN" sz="1100" kern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820492" y="3448037"/>
              <a:ext cx="1082348" cy="295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7295">
                <a:lnSpc>
                  <a:spcPct val="150000"/>
                </a:lnSpc>
                <a:buClr>
                  <a:prstClr val="white"/>
                </a:buClr>
                <a:defRPr/>
              </a:pPr>
              <a:r>
                <a:rPr kumimoji="1"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停车场管理系统</a:t>
              </a:r>
              <a:endParaRPr kumimoji="1"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肘形连接符 20"/>
            <p:cNvCxnSpPr>
              <a:endCxn id="82" idx="1"/>
            </p:cNvCxnSpPr>
            <p:nvPr/>
          </p:nvCxnSpPr>
          <p:spPr bwMode="auto">
            <a:xfrm rot="5400000" flipH="1" flipV="1">
              <a:off x="3257019" y="3625534"/>
              <a:ext cx="785178" cy="308187"/>
            </a:xfrm>
            <a:prstGeom prst="bentConnector2">
              <a:avLst/>
            </a:prstGeom>
            <a:solidFill>
              <a:srgbClr val="4472C4"/>
            </a:solidFill>
            <a:ln w="12700" cap="flat" cmpd="sng" algn="ctr">
              <a:solidFill>
                <a:srgbClr val="C00000"/>
              </a:solidFill>
              <a:prstDash val="solid"/>
              <a:round/>
              <a:headEnd type="oval" w="med" len="med"/>
              <a:tailEnd type="none" w="med" len="med"/>
            </a:ln>
            <a:effectLst/>
          </p:spPr>
        </p:cxnSp>
        <p:sp>
          <p:nvSpPr>
            <p:cNvPr id="87" name="矩形 86"/>
            <p:cNvSpPr/>
            <p:nvPr/>
          </p:nvSpPr>
          <p:spPr>
            <a:xfrm>
              <a:off x="-366223" y="2490443"/>
              <a:ext cx="58761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5G</a:t>
              </a:r>
              <a:r>
                <a:rPr lang="zh-CN" altLang="en-US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智慧教育应用场景全景图</a:t>
              </a:r>
              <a:endPara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472984" y="2350677"/>
            <a:ext cx="2160000" cy="341745"/>
          </a:xfrm>
          <a:prstGeom prst="rect">
            <a:avLst/>
          </a:prstGeom>
          <a:noFill/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118745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5G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平安校园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37826" y="2410645"/>
            <a:ext cx="2115639" cy="354779"/>
            <a:chOff x="1867949" y="1285968"/>
            <a:chExt cx="2160000" cy="443380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F321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02" y="1285968"/>
              <a:ext cx="1944961" cy="443380"/>
            </a:xfrm>
            <a:prstGeom prst="rect">
              <a:avLst/>
            </a:prstGeom>
          </p:spPr>
        </p:pic>
        <p:sp>
          <p:nvSpPr>
            <p:cNvPr id="81" name="矩形 80"/>
            <p:cNvSpPr/>
            <p:nvPr/>
          </p:nvSpPr>
          <p:spPr>
            <a:xfrm>
              <a:off x="1867949" y="1321890"/>
              <a:ext cx="2160000" cy="341745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1187450" fontAlgn="ctr">
                <a:spcBef>
                  <a:spcPct val="0"/>
                </a:spcBef>
              </a:pPr>
              <a:r>
                <a:rPr lang="en-US" altLang="zh-CN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5G</a:t>
              </a: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平安校园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88825" y="4464531"/>
            <a:ext cx="2115639" cy="354779"/>
            <a:chOff x="1867949" y="1285968"/>
            <a:chExt cx="2160000" cy="443380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F321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02" y="1285968"/>
              <a:ext cx="1944961" cy="443380"/>
            </a:xfrm>
            <a:prstGeom prst="rect">
              <a:avLst/>
            </a:prstGeom>
          </p:spPr>
        </p:pic>
        <p:sp>
          <p:nvSpPr>
            <p:cNvPr id="88" name="矩形 87"/>
            <p:cNvSpPr/>
            <p:nvPr/>
          </p:nvSpPr>
          <p:spPr>
            <a:xfrm>
              <a:off x="1867949" y="1321890"/>
              <a:ext cx="2160000" cy="341745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1187450" fontAlgn="ctr">
                <a:spcBef>
                  <a:spcPct val="0"/>
                </a:spcBef>
              </a:pP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期刊网访问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422629" y="3332088"/>
            <a:ext cx="2115639" cy="354779"/>
            <a:chOff x="1867949" y="1285968"/>
            <a:chExt cx="2160000" cy="443380"/>
          </a:xfrm>
        </p:grpSpPr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EF321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802" y="1285968"/>
              <a:ext cx="1944961" cy="443380"/>
            </a:xfrm>
            <a:prstGeom prst="rect">
              <a:avLst/>
            </a:prstGeom>
          </p:spPr>
        </p:pic>
        <p:sp>
          <p:nvSpPr>
            <p:cNvPr id="91" name="矩形 90"/>
            <p:cNvSpPr/>
            <p:nvPr/>
          </p:nvSpPr>
          <p:spPr>
            <a:xfrm>
              <a:off x="1867949" y="1321890"/>
              <a:ext cx="2160000" cy="341745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 anchorCtr="1"/>
            <a:lstStyle/>
            <a:p>
              <a:pPr defTabSz="1187450" fontAlgn="ctr">
                <a:spcBef>
                  <a:spcPct val="0"/>
                </a:spcBef>
              </a:pPr>
              <a:r>
                <a:rPr lang="en-US" altLang="zh-CN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VR</a:t>
              </a: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互动教学</a:t>
              </a:r>
              <a:endParaRPr lang="zh-CN" altLang="en-US" sz="1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22新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-143830" y="566527"/>
            <a:ext cx="3226710" cy="509915"/>
            <a:chOff x="-95620" y="7167724"/>
            <a:chExt cx="3226710" cy="509915"/>
          </a:xfrm>
        </p:grpSpPr>
        <p:sp>
          <p:nvSpPr>
            <p:cNvPr id="66" name="任意多边形 65"/>
            <p:cNvSpPr/>
            <p:nvPr/>
          </p:nvSpPr>
          <p:spPr>
            <a:xfrm rot="10800000">
              <a:off x="-14127" y="7167724"/>
              <a:ext cx="3010286" cy="509915"/>
            </a:xfrm>
            <a:custGeom>
              <a:avLst/>
              <a:gdLst>
                <a:gd name="connsiteX0" fmla="*/ 534057 w 4324792"/>
                <a:gd name="connsiteY0" fmla="*/ 0 h 1068114"/>
                <a:gd name="connsiteX1" fmla="*/ 534067 w 4324792"/>
                <a:gd name="connsiteY1" fmla="*/ 1 h 1068114"/>
                <a:gd name="connsiteX2" fmla="*/ 4324792 w 4324792"/>
                <a:gd name="connsiteY2" fmla="*/ 1 h 1068114"/>
                <a:gd name="connsiteX3" fmla="*/ 4324792 w 4324792"/>
                <a:gd name="connsiteY3" fmla="*/ 1068114 h 1068114"/>
                <a:gd name="connsiteX4" fmla="*/ 534057 w 4324792"/>
                <a:gd name="connsiteY4" fmla="*/ 1068114 h 1068114"/>
                <a:gd name="connsiteX5" fmla="*/ 0 w 4324792"/>
                <a:gd name="connsiteY5" fmla="*/ 534057 h 1068114"/>
                <a:gd name="connsiteX6" fmla="*/ 534057 w 4324792"/>
                <a:gd name="connsiteY6" fmla="*/ 0 h 106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792" h="1068114">
                  <a:moveTo>
                    <a:pt x="534057" y="0"/>
                  </a:moveTo>
                  <a:lnTo>
                    <a:pt x="534067" y="1"/>
                  </a:lnTo>
                  <a:lnTo>
                    <a:pt x="4324792" y="1"/>
                  </a:lnTo>
                  <a:lnTo>
                    <a:pt x="4324792" y="1068114"/>
                  </a:lnTo>
                  <a:lnTo>
                    <a:pt x="534057" y="1068114"/>
                  </a:lnTo>
                  <a:cubicBezTo>
                    <a:pt x="239105" y="1068114"/>
                    <a:pt x="0" y="829009"/>
                    <a:pt x="0" y="534057"/>
                  </a:cubicBezTo>
                  <a:cubicBezTo>
                    <a:pt x="0" y="239105"/>
                    <a:pt x="239105" y="0"/>
                    <a:pt x="534057" y="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-95620" y="7237507"/>
              <a:ext cx="32267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网络方案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68" name="object 11"/>
          <p:cNvSpPr txBox="1"/>
          <p:nvPr/>
        </p:nvSpPr>
        <p:spPr>
          <a:xfrm>
            <a:off x="328684" y="1321408"/>
            <a:ext cx="4681971" cy="119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643" tIns="42822" rIns="85643" bIns="42822">
            <a:spAutoFit/>
          </a:bodyPr>
          <a:lstStyle>
            <a:defPPr>
              <a:defRPr lang="en-US"/>
            </a:defPPr>
            <a:lvl1pPr indent="3619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  <a:defRPr sz="1600" b="1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85750" lvl="3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中国联通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r>
              <a:rPr lang="zh-CN" altLang="en-US" sz="1200" b="0" dirty="0"/>
              <a:t>随行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专网以泛在接入、无感分流、多网融合的显著优势，创新提供</a:t>
            </a:r>
            <a:r>
              <a:rPr kumimoji="0" lang="zh-CN" altLang="en-US" sz="1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校</a:t>
            </a:r>
            <a:r>
              <a:rPr lang="zh-CN" altLang="en-US" sz="1200" b="0" dirty="0"/>
              <a:t>区</a:t>
            </a:r>
            <a:r>
              <a:rPr lang="zh-CN" altLang="en-US" sz="1200" b="0" dirty="0">
                <a:solidFill>
                  <a:srgbClr val="C00000"/>
                </a:solidFill>
              </a:rPr>
              <a:t>无感分流</a:t>
            </a:r>
            <a:r>
              <a:rPr lang="zh-CN" altLang="en-US" sz="1200" b="0" dirty="0"/>
              <a:t>，</a:t>
            </a:r>
            <a:r>
              <a:rPr kumimoji="0" lang="zh-CN" altLang="en-US" sz="12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设备全时可用</a:t>
            </a:r>
            <a:r>
              <a:rPr kumimoji="0" lang="zh-CN" altLang="en-US" sz="12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专网方案，全面满足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r>
              <a:rPr lang="zh-CN" altLang="en-US" sz="1200" b="0" dirty="0"/>
              <a:t>专网终端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专用设备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“便捷、安全、畅快”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的网络诉求。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91" y="2590407"/>
            <a:ext cx="3870759" cy="27408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76198" y="5504096"/>
            <a:ext cx="2683127" cy="1722202"/>
            <a:chOff x="73593" y="5557125"/>
            <a:chExt cx="2683127" cy="1722202"/>
          </a:xfrm>
        </p:grpSpPr>
        <p:sp>
          <p:nvSpPr>
            <p:cNvPr id="82" name="文本框 81"/>
            <p:cNvSpPr txBox="1"/>
            <p:nvPr/>
          </p:nvSpPr>
          <p:spPr>
            <a:xfrm>
              <a:off x="73593" y="6372826"/>
              <a:ext cx="2304310" cy="338554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泛在接入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75725" y="6740718"/>
              <a:ext cx="2580995" cy="53860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随时随地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5G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千兆接入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多网融合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30982" y="5557125"/>
              <a:ext cx="756226" cy="756226"/>
              <a:chOff x="4511099" y="4774999"/>
              <a:chExt cx="1569272" cy="1569272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511099" y="4774999"/>
                <a:ext cx="1569272" cy="1569272"/>
              </a:xfrm>
              <a:prstGeom prst="ellipse">
                <a:avLst/>
              </a:prstGeom>
              <a:gradFill>
                <a:gsLst>
                  <a:gs pos="0">
                    <a:srgbClr val="EF3216">
                      <a:alpha val="0"/>
                    </a:srgbClr>
                  </a:gs>
                  <a:gs pos="100000">
                    <a:srgbClr val="EF3216"/>
                  </a:gs>
                </a:gsLst>
                <a:lin ang="108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4640450" y="4911384"/>
                <a:ext cx="1296504" cy="1296504"/>
              </a:xfrm>
              <a:prstGeom prst="ellipse">
                <a:avLst/>
              </a:prstGeom>
              <a:solidFill>
                <a:sysClr val="window" lastClr="FFFFFF">
                  <a:lumMod val="85000"/>
                  <a:lumOff val="1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8" name="Freeform 15"/>
              <p:cNvSpPr/>
              <p:nvPr/>
            </p:nvSpPr>
            <p:spPr bwMode="auto">
              <a:xfrm>
                <a:off x="5057339" y="5521176"/>
                <a:ext cx="263251" cy="359288"/>
              </a:xfrm>
              <a:custGeom>
                <a:avLst/>
                <a:gdLst>
                  <a:gd name="T0" fmla="*/ 106 w 158"/>
                  <a:gd name="T1" fmla="*/ 85 h 216"/>
                  <a:gd name="T2" fmla="*/ 106 w 158"/>
                  <a:gd name="T3" fmla="*/ 190 h 216"/>
                  <a:gd name="T4" fmla="*/ 80 w 158"/>
                  <a:gd name="T5" fmla="*/ 216 h 216"/>
                  <a:gd name="T6" fmla="*/ 80 w 158"/>
                  <a:gd name="T7" fmla="*/ 216 h 216"/>
                  <a:gd name="T8" fmla="*/ 54 w 158"/>
                  <a:gd name="T9" fmla="*/ 190 h 216"/>
                  <a:gd name="T10" fmla="*/ 54 w 158"/>
                  <a:gd name="T11" fmla="*/ 85 h 216"/>
                  <a:gd name="T12" fmla="*/ 18 w 158"/>
                  <a:gd name="T13" fmla="*/ 85 h 216"/>
                  <a:gd name="T14" fmla="*/ 11 w 158"/>
                  <a:gd name="T15" fmla="*/ 62 h 216"/>
                  <a:gd name="T16" fmla="*/ 61 w 158"/>
                  <a:gd name="T17" fmla="*/ 12 h 216"/>
                  <a:gd name="T18" fmla="*/ 98 w 158"/>
                  <a:gd name="T19" fmla="*/ 12 h 216"/>
                  <a:gd name="T20" fmla="*/ 149 w 158"/>
                  <a:gd name="T21" fmla="*/ 62 h 216"/>
                  <a:gd name="T22" fmla="*/ 139 w 158"/>
                  <a:gd name="T23" fmla="*/ 85 h 216"/>
                  <a:gd name="T24" fmla="*/ 106 w 158"/>
                  <a:gd name="T25" fmla="*/ 8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216">
                    <a:moveTo>
                      <a:pt x="106" y="85"/>
                    </a:moveTo>
                    <a:cubicBezTo>
                      <a:pt x="106" y="190"/>
                      <a:pt x="106" y="190"/>
                      <a:pt x="106" y="190"/>
                    </a:cubicBezTo>
                    <a:cubicBezTo>
                      <a:pt x="106" y="204"/>
                      <a:pt x="94" y="216"/>
                      <a:pt x="80" y="216"/>
                    </a:cubicBezTo>
                    <a:cubicBezTo>
                      <a:pt x="80" y="216"/>
                      <a:pt x="80" y="216"/>
                      <a:pt x="80" y="216"/>
                    </a:cubicBezTo>
                    <a:cubicBezTo>
                      <a:pt x="65" y="216"/>
                      <a:pt x="54" y="204"/>
                      <a:pt x="54" y="190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3" y="85"/>
                      <a:pt x="0" y="72"/>
                      <a:pt x="11" y="6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73" y="0"/>
                      <a:pt x="85" y="0"/>
                      <a:pt x="98" y="12"/>
                    </a:cubicBezTo>
                    <a:cubicBezTo>
                      <a:pt x="149" y="62"/>
                      <a:pt x="149" y="62"/>
                      <a:pt x="149" y="62"/>
                    </a:cubicBezTo>
                    <a:cubicBezTo>
                      <a:pt x="158" y="71"/>
                      <a:pt x="157" y="85"/>
                      <a:pt x="139" y="85"/>
                    </a:cubicBezTo>
                    <a:lnTo>
                      <a:pt x="106" y="85"/>
                    </a:lnTo>
                    <a:close/>
                  </a:path>
                </a:pathLst>
              </a:custGeom>
              <a:solidFill>
                <a:srgbClr val="EF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EDEBA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39" name="Freeform 16"/>
              <p:cNvSpPr/>
              <p:nvPr/>
            </p:nvSpPr>
            <p:spPr bwMode="auto">
              <a:xfrm>
                <a:off x="4972602" y="5259054"/>
                <a:ext cx="646265" cy="453064"/>
              </a:xfrm>
              <a:custGeom>
                <a:avLst/>
                <a:gdLst>
                  <a:gd name="T0" fmla="*/ 308 w 388"/>
                  <a:gd name="T1" fmla="*/ 99 h 272"/>
                  <a:gd name="T2" fmla="*/ 388 w 388"/>
                  <a:gd name="T3" fmla="*/ 184 h 272"/>
                  <a:gd name="T4" fmla="*/ 388 w 388"/>
                  <a:gd name="T5" fmla="*/ 184 h 272"/>
                  <a:gd name="T6" fmla="*/ 304 w 388"/>
                  <a:gd name="T7" fmla="*/ 270 h 272"/>
                  <a:gd name="T8" fmla="*/ 304 w 388"/>
                  <a:gd name="T9" fmla="*/ 186 h 272"/>
                  <a:gd name="T10" fmla="*/ 293 w 388"/>
                  <a:gd name="T11" fmla="*/ 158 h 272"/>
                  <a:gd name="T12" fmla="*/ 266 w 388"/>
                  <a:gd name="T13" fmla="*/ 147 h 272"/>
                  <a:gd name="T14" fmla="*/ 238 w 388"/>
                  <a:gd name="T15" fmla="*/ 158 h 272"/>
                  <a:gd name="T16" fmla="*/ 227 w 388"/>
                  <a:gd name="T17" fmla="*/ 186 h 272"/>
                  <a:gd name="T18" fmla="*/ 227 w 388"/>
                  <a:gd name="T19" fmla="*/ 272 h 272"/>
                  <a:gd name="T20" fmla="*/ 170 w 388"/>
                  <a:gd name="T21" fmla="*/ 272 h 272"/>
                  <a:gd name="T22" fmla="*/ 170 w 388"/>
                  <a:gd name="T23" fmla="*/ 255 h 272"/>
                  <a:gd name="T24" fmla="*/ 190 w 388"/>
                  <a:gd name="T25" fmla="*/ 255 h 272"/>
                  <a:gd name="T26" fmla="*/ 206 w 388"/>
                  <a:gd name="T27" fmla="*/ 251 h 272"/>
                  <a:gd name="T28" fmla="*/ 217 w 388"/>
                  <a:gd name="T29" fmla="*/ 239 h 272"/>
                  <a:gd name="T30" fmla="*/ 217 w 388"/>
                  <a:gd name="T31" fmla="*/ 224 h 272"/>
                  <a:gd name="T32" fmla="*/ 209 w 388"/>
                  <a:gd name="T33" fmla="*/ 210 h 272"/>
                  <a:gd name="T34" fmla="*/ 158 w 388"/>
                  <a:gd name="T35" fmla="*/ 160 h 272"/>
                  <a:gd name="T36" fmla="*/ 131 w 388"/>
                  <a:gd name="T37" fmla="*/ 147 h 272"/>
                  <a:gd name="T38" fmla="*/ 103 w 388"/>
                  <a:gd name="T39" fmla="*/ 160 h 272"/>
                  <a:gd name="T40" fmla="*/ 53 w 388"/>
                  <a:gd name="T41" fmla="*/ 210 h 272"/>
                  <a:gd name="T42" fmla="*/ 44 w 388"/>
                  <a:gd name="T43" fmla="*/ 225 h 272"/>
                  <a:gd name="T44" fmla="*/ 44 w 388"/>
                  <a:gd name="T45" fmla="*/ 239 h 272"/>
                  <a:gd name="T46" fmla="*/ 54 w 388"/>
                  <a:gd name="T47" fmla="*/ 251 h 272"/>
                  <a:gd name="T48" fmla="*/ 69 w 388"/>
                  <a:gd name="T49" fmla="*/ 255 h 272"/>
                  <a:gd name="T50" fmla="*/ 92 w 388"/>
                  <a:gd name="T51" fmla="*/ 255 h 272"/>
                  <a:gd name="T52" fmla="*/ 92 w 388"/>
                  <a:gd name="T53" fmla="*/ 271 h 272"/>
                  <a:gd name="T54" fmla="*/ 0 w 388"/>
                  <a:gd name="T55" fmla="*/ 184 h 272"/>
                  <a:gd name="T56" fmla="*/ 0 w 388"/>
                  <a:gd name="T57" fmla="*/ 184 h 272"/>
                  <a:gd name="T58" fmla="*/ 80 w 388"/>
                  <a:gd name="T59" fmla="*/ 99 h 272"/>
                  <a:gd name="T60" fmla="*/ 80 w 388"/>
                  <a:gd name="T61" fmla="*/ 96 h 272"/>
                  <a:gd name="T62" fmla="*/ 194 w 388"/>
                  <a:gd name="T63" fmla="*/ 0 h 272"/>
                  <a:gd name="T64" fmla="*/ 308 w 388"/>
                  <a:gd name="T65" fmla="*/ 96 h 272"/>
                  <a:gd name="T66" fmla="*/ 308 w 388"/>
                  <a:gd name="T67" fmla="*/ 9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8" h="272">
                    <a:moveTo>
                      <a:pt x="308" y="99"/>
                    </a:moveTo>
                    <a:cubicBezTo>
                      <a:pt x="354" y="108"/>
                      <a:pt x="388" y="143"/>
                      <a:pt x="388" y="184"/>
                    </a:cubicBezTo>
                    <a:cubicBezTo>
                      <a:pt x="388" y="184"/>
                      <a:pt x="388" y="184"/>
                      <a:pt x="388" y="184"/>
                    </a:cubicBezTo>
                    <a:cubicBezTo>
                      <a:pt x="388" y="227"/>
                      <a:pt x="352" y="262"/>
                      <a:pt x="304" y="270"/>
                    </a:cubicBezTo>
                    <a:cubicBezTo>
                      <a:pt x="304" y="186"/>
                      <a:pt x="304" y="186"/>
                      <a:pt x="304" y="186"/>
                    </a:cubicBezTo>
                    <a:cubicBezTo>
                      <a:pt x="304" y="175"/>
                      <a:pt x="300" y="165"/>
                      <a:pt x="293" y="158"/>
                    </a:cubicBezTo>
                    <a:cubicBezTo>
                      <a:pt x="286" y="151"/>
                      <a:pt x="276" y="147"/>
                      <a:pt x="266" y="147"/>
                    </a:cubicBezTo>
                    <a:cubicBezTo>
                      <a:pt x="255" y="147"/>
                      <a:pt x="245" y="151"/>
                      <a:pt x="238" y="158"/>
                    </a:cubicBezTo>
                    <a:cubicBezTo>
                      <a:pt x="231" y="165"/>
                      <a:pt x="227" y="175"/>
                      <a:pt x="227" y="186"/>
                    </a:cubicBezTo>
                    <a:cubicBezTo>
                      <a:pt x="227" y="272"/>
                      <a:pt x="227" y="272"/>
                      <a:pt x="227" y="272"/>
                    </a:cubicBezTo>
                    <a:cubicBezTo>
                      <a:pt x="170" y="272"/>
                      <a:pt x="170" y="272"/>
                      <a:pt x="170" y="272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96" y="255"/>
                      <a:pt x="202" y="253"/>
                      <a:pt x="206" y="251"/>
                    </a:cubicBezTo>
                    <a:cubicBezTo>
                      <a:pt x="211" y="248"/>
                      <a:pt x="215" y="244"/>
                      <a:pt x="217" y="239"/>
                    </a:cubicBezTo>
                    <a:cubicBezTo>
                      <a:pt x="218" y="234"/>
                      <a:pt x="219" y="229"/>
                      <a:pt x="217" y="224"/>
                    </a:cubicBezTo>
                    <a:cubicBezTo>
                      <a:pt x="216" y="219"/>
                      <a:pt x="213" y="214"/>
                      <a:pt x="209" y="210"/>
                    </a:cubicBezTo>
                    <a:cubicBezTo>
                      <a:pt x="158" y="160"/>
                      <a:pt x="158" y="160"/>
                      <a:pt x="158" y="160"/>
                    </a:cubicBezTo>
                    <a:cubicBezTo>
                      <a:pt x="149" y="151"/>
                      <a:pt x="140" y="147"/>
                      <a:pt x="131" y="147"/>
                    </a:cubicBezTo>
                    <a:cubicBezTo>
                      <a:pt x="121" y="147"/>
                      <a:pt x="112" y="152"/>
                      <a:pt x="103" y="160"/>
                    </a:cubicBezTo>
                    <a:cubicBezTo>
                      <a:pt x="53" y="210"/>
                      <a:pt x="53" y="210"/>
                      <a:pt x="53" y="210"/>
                    </a:cubicBezTo>
                    <a:cubicBezTo>
                      <a:pt x="48" y="215"/>
                      <a:pt x="45" y="220"/>
                      <a:pt x="44" y="225"/>
                    </a:cubicBezTo>
                    <a:cubicBezTo>
                      <a:pt x="42" y="230"/>
                      <a:pt x="42" y="235"/>
                      <a:pt x="44" y="239"/>
                    </a:cubicBezTo>
                    <a:cubicBezTo>
                      <a:pt x="46" y="244"/>
                      <a:pt x="49" y="248"/>
                      <a:pt x="54" y="251"/>
                    </a:cubicBezTo>
                    <a:cubicBezTo>
                      <a:pt x="58" y="253"/>
                      <a:pt x="63" y="255"/>
                      <a:pt x="69" y="255"/>
                    </a:cubicBezTo>
                    <a:cubicBezTo>
                      <a:pt x="92" y="255"/>
                      <a:pt x="92" y="255"/>
                      <a:pt x="92" y="255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40" y="266"/>
                      <a:pt x="0" y="229"/>
                      <a:pt x="0" y="184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43"/>
                      <a:pt x="34" y="108"/>
                      <a:pt x="80" y="99"/>
                    </a:cubicBezTo>
                    <a:cubicBezTo>
                      <a:pt x="80" y="98"/>
                      <a:pt x="80" y="97"/>
                      <a:pt x="80" y="96"/>
                    </a:cubicBezTo>
                    <a:cubicBezTo>
                      <a:pt x="80" y="43"/>
                      <a:pt x="131" y="0"/>
                      <a:pt x="194" y="0"/>
                    </a:cubicBezTo>
                    <a:cubicBezTo>
                      <a:pt x="257" y="0"/>
                      <a:pt x="308" y="43"/>
                      <a:pt x="308" y="96"/>
                    </a:cubicBezTo>
                    <a:cubicBezTo>
                      <a:pt x="308" y="97"/>
                      <a:pt x="308" y="98"/>
                      <a:pt x="308" y="99"/>
                    </a:cubicBezTo>
                    <a:close/>
                  </a:path>
                </a:pathLst>
              </a:custGeom>
              <a:solidFill>
                <a:srgbClr val="EF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EDEBA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40" name="Freeform 17"/>
              <p:cNvSpPr/>
              <p:nvPr/>
            </p:nvSpPr>
            <p:spPr bwMode="auto">
              <a:xfrm>
                <a:off x="5282176" y="5525695"/>
                <a:ext cx="263251" cy="360418"/>
              </a:xfrm>
              <a:custGeom>
                <a:avLst/>
                <a:gdLst>
                  <a:gd name="T0" fmla="*/ 106 w 158"/>
                  <a:gd name="T1" fmla="*/ 131 h 216"/>
                  <a:gd name="T2" fmla="*/ 106 w 158"/>
                  <a:gd name="T3" fmla="*/ 26 h 216"/>
                  <a:gd name="T4" fmla="*/ 80 w 158"/>
                  <a:gd name="T5" fmla="*/ 0 h 216"/>
                  <a:gd name="T6" fmla="*/ 80 w 158"/>
                  <a:gd name="T7" fmla="*/ 0 h 216"/>
                  <a:gd name="T8" fmla="*/ 54 w 158"/>
                  <a:gd name="T9" fmla="*/ 26 h 216"/>
                  <a:gd name="T10" fmla="*/ 54 w 158"/>
                  <a:gd name="T11" fmla="*/ 131 h 216"/>
                  <a:gd name="T12" fmla="*/ 18 w 158"/>
                  <a:gd name="T13" fmla="*/ 131 h 216"/>
                  <a:gd name="T14" fmla="*/ 10 w 158"/>
                  <a:gd name="T15" fmla="*/ 153 h 216"/>
                  <a:gd name="T16" fmla="*/ 61 w 158"/>
                  <a:gd name="T17" fmla="*/ 203 h 216"/>
                  <a:gd name="T18" fmla="*/ 98 w 158"/>
                  <a:gd name="T19" fmla="*/ 203 h 216"/>
                  <a:gd name="T20" fmla="*/ 149 w 158"/>
                  <a:gd name="T21" fmla="*/ 153 h 216"/>
                  <a:gd name="T22" fmla="*/ 138 w 158"/>
                  <a:gd name="T23" fmla="*/ 131 h 216"/>
                  <a:gd name="T24" fmla="*/ 106 w 158"/>
                  <a:gd name="T25" fmla="*/ 1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216">
                    <a:moveTo>
                      <a:pt x="106" y="131"/>
                    </a:move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12"/>
                      <a:pt x="94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5" y="0"/>
                      <a:pt x="54" y="12"/>
                      <a:pt x="54" y="26"/>
                    </a:cubicBezTo>
                    <a:cubicBezTo>
                      <a:pt x="54" y="131"/>
                      <a:pt x="54" y="131"/>
                      <a:pt x="54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3" y="131"/>
                      <a:pt x="0" y="143"/>
                      <a:pt x="10" y="153"/>
                    </a:cubicBezTo>
                    <a:cubicBezTo>
                      <a:pt x="61" y="203"/>
                      <a:pt x="61" y="203"/>
                      <a:pt x="61" y="203"/>
                    </a:cubicBezTo>
                    <a:cubicBezTo>
                      <a:pt x="73" y="216"/>
                      <a:pt x="85" y="216"/>
                      <a:pt x="98" y="203"/>
                    </a:cubicBezTo>
                    <a:cubicBezTo>
                      <a:pt x="149" y="153"/>
                      <a:pt x="149" y="153"/>
                      <a:pt x="149" y="153"/>
                    </a:cubicBezTo>
                    <a:cubicBezTo>
                      <a:pt x="158" y="144"/>
                      <a:pt x="156" y="131"/>
                      <a:pt x="138" y="131"/>
                    </a:cubicBezTo>
                    <a:lnTo>
                      <a:pt x="106" y="131"/>
                    </a:lnTo>
                    <a:close/>
                  </a:path>
                </a:pathLst>
              </a:custGeom>
              <a:solidFill>
                <a:srgbClr val="EF32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EDEBA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 rot="0">
            <a:off x="3441065" y="7493635"/>
            <a:ext cx="756285" cy="756285"/>
            <a:chOff x="4511099" y="4774999"/>
            <a:chExt cx="1569272" cy="1569272"/>
          </a:xfrm>
        </p:grpSpPr>
        <p:sp>
          <p:nvSpPr>
            <p:cNvPr id="59" name="椭圆 58"/>
            <p:cNvSpPr/>
            <p:nvPr/>
          </p:nvSpPr>
          <p:spPr>
            <a:xfrm>
              <a:off x="4511099" y="4774999"/>
              <a:ext cx="1569272" cy="1569272"/>
            </a:xfrm>
            <a:prstGeom prst="ellipse">
              <a:avLst/>
            </a:pr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4640450" y="4911384"/>
              <a:ext cx="1296504" cy="1296504"/>
            </a:xfrm>
            <a:prstGeom prst="ellipse">
              <a:avLst/>
            </a:prstGeom>
            <a:solidFill>
              <a:sysClr val="window" lastClr="FFFFFF">
                <a:lumMod val="85000"/>
                <a:lumOff val="1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sp>
        <p:nvSpPr>
          <p:cNvPr id="74" name="文本框 73"/>
          <p:cNvSpPr txBox="1"/>
          <p:nvPr/>
        </p:nvSpPr>
        <p:spPr>
          <a:xfrm>
            <a:off x="2667000" y="8238490"/>
            <a:ext cx="2304415" cy="3384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无感分流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689225" y="8550910"/>
            <a:ext cx="3568065" cy="5372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一卡多用，公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专同访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智能分流，用户无感知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Freeform 36"/>
          <p:cNvSpPr/>
          <p:nvPr/>
        </p:nvSpPr>
        <p:spPr bwMode="auto">
          <a:xfrm flipH="1">
            <a:off x="3771900" y="7988300"/>
            <a:ext cx="90805" cy="54610"/>
          </a:xfrm>
          <a:custGeom>
            <a:avLst/>
            <a:gdLst>
              <a:gd name="T0" fmla="*/ 73 w 80"/>
              <a:gd name="T1" fmla="*/ 2 h 48"/>
              <a:gd name="T2" fmla="*/ 44 w 80"/>
              <a:gd name="T3" fmla="*/ 8 h 48"/>
              <a:gd name="T4" fmla="*/ 40 w 80"/>
              <a:gd name="T5" fmla="*/ 8 h 48"/>
              <a:gd name="T6" fmla="*/ 36 w 80"/>
              <a:gd name="T7" fmla="*/ 8 h 48"/>
              <a:gd name="T8" fmla="*/ 7 w 80"/>
              <a:gd name="T9" fmla="*/ 2 h 48"/>
              <a:gd name="T10" fmla="*/ 0 w 80"/>
              <a:gd name="T11" fmla="*/ 0 h 48"/>
              <a:gd name="T12" fmla="*/ 0 w 80"/>
              <a:gd name="T13" fmla="*/ 0 h 48"/>
              <a:gd name="T14" fmla="*/ 40 w 80"/>
              <a:gd name="T15" fmla="*/ 48 h 48"/>
              <a:gd name="T16" fmla="*/ 80 w 80"/>
              <a:gd name="T17" fmla="*/ 0 h 48"/>
              <a:gd name="T18" fmla="*/ 80 w 80"/>
              <a:gd name="T19" fmla="*/ 0 h 48"/>
              <a:gd name="T20" fmla="*/ 73 w 80"/>
              <a:gd name="T21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" h="48">
                <a:moveTo>
                  <a:pt x="73" y="2"/>
                </a:moveTo>
                <a:cubicBezTo>
                  <a:pt x="65" y="5"/>
                  <a:pt x="55" y="7"/>
                  <a:pt x="44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39" y="8"/>
                  <a:pt x="38" y="8"/>
                  <a:pt x="36" y="8"/>
                </a:cubicBezTo>
                <a:cubicBezTo>
                  <a:pt x="25" y="7"/>
                  <a:pt x="15" y="5"/>
                  <a:pt x="7" y="2"/>
                </a:cubicBezTo>
                <a:cubicBezTo>
                  <a:pt x="3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7"/>
                  <a:pt x="13" y="48"/>
                  <a:pt x="40" y="48"/>
                </a:cubicBezTo>
                <a:cubicBezTo>
                  <a:pt x="67" y="48"/>
                  <a:pt x="80" y="27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0"/>
                  <a:pt x="77" y="1"/>
                  <a:pt x="73" y="2"/>
                </a:cubicBezTo>
                <a:close/>
              </a:path>
            </a:pathLst>
          </a:custGeom>
          <a:solidFill>
            <a:srgbClr val="EF32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550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9" name="Freeform 37"/>
          <p:cNvSpPr>
            <a:spLocks noEditPoints="1"/>
          </p:cNvSpPr>
          <p:nvPr/>
        </p:nvSpPr>
        <p:spPr bwMode="auto">
          <a:xfrm flipH="1">
            <a:off x="3705860" y="7700010"/>
            <a:ext cx="219075" cy="254635"/>
          </a:xfrm>
          <a:custGeom>
            <a:avLst/>
            <a:gdLst>
              <a:gd name="T0" fmla="*/ 96 w 192"/>
              <a:gd name="T1" fmla="*/ 0 h 224"/>
              <a:gd name="T2" fmla="*/ 0 w 192"/>
              <a:gd name="T3" fmla="*/ 96 h 224"/>
              <a:gd name="T4" fmla="*/ 48 w 192"/>
              <a:gd name="T5" fmla="*/ 200 h 224"/>
              <a:gd name="T6" fmla="*/ 67 w 192"/>
              <a:gd name="T7" fmla="*/ 219 h 224"/>
              <a:gd name="T8" fmla="*/ 90 w 192"/>
              <a:gd name="T9" fmla="*/ 224 h 224"/>
              <a:gd name="T10" fmla="*/ 96 w 192"/>
              <a:gd name="T11" fmla="*/ 224 h 224"/>
              <a:gd name="T12" fmla="*/ 125 w 192"/>
              <a:gd name="T13" fmla="*/ 218 h 224"/>
              <a:gd name="T14" fmla="*/ 144 w 192"/>
              <a:gd name="T15" fmla="*/ 200 h 224"/>
              <a:gd name="T16" fmla="*/ 192 w 192"/>
              <a:gd name="T17" fmla="*/ 96 h 224"/>
              <a:gd name="T18" fmla="*/ 96 w 192"/>
              <a:gd name="T19" fmla="*/ 0 h 224"/>
              <a:gd name="T20" fmla="*/ 113 w 192"/>
              <a:gd name="T21" fmla="*/ 40 h 224"/>
              <a:gd name="T22" fmla="*/ 31 w 192"/>
              <a:gd name="T23" fmla="*/ 121 h 224"/>
              <a:gd name="T24" fmla="*/ 31 w 192"/>
              <a:gd name="T25" fmla="*/ 128 h 224"/>
              <a:gd name="T26" fmla="*/ 24 w 192"/>
              <a:gd name="T27" fmla="*/ 98 h 224"/>
              <a:gd name="T28" fmla="*/ 99 w 192"/>
              <a:gd name="T29" fmla="*/ 24 h 224"/>
              <a:gd name="T30" fmla="*/ 160 w 192"/>
              <a:gd name="T31" fmla="*/ 54 h 224"/>
              <a:gd name="T32" fmla="*/ 113 w 192"/>
              <a:gd name="T33" fmla="*/ 4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224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4"/>
                  <a:pt x="48" y="184"/>
                  <a:pt x="48" y="200"/>
                </a:cubicBezTo>
                <a:cubicBezTo>
                  <a:pt x="48" y="205"/>
                  <a:pt x="54" y="213"/>
                  <a:pt x="67" y="219"/>
                </a:cubicBezTo>
                <a:cubicBezTo>
                  <a:pt x="73" y="220"/>
                  <a:pt x="82" y="223"/>
                  <a:pt x="90" y="224"/>
                </a:cubicBezTo>
                <a:cubicBezTo>
                  <a:pt x="92" y="224"/>
                  <a:pt x="94" y="224"/>
                  <a:pt x="96" y="224"/>
                </a:cubicBezTo>
                <a:cubicBezTo>
                  <a:pt x="103" y="224"/>
                  <a:pt x="113" y="222"/>
                  <a:pt x="125" y="218"/>
                </a:cubicBezTo>
                <a:cubicBezTo>
                  <a:pt x="138" y="213"/>
                  <a:pt x="144" y="205"/>
                  <a:pt x="144" y="200"/>
                </a:cubicBezTo>
                <a:cubicBezTo>
                  <a:pt x="144" y="184"/>
                  <a:pt x="192" y="144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3" y="40"/>
                </a:moveTo>
                <a:cubicBezTo>
                  <a:pt x="68" y="40"/>
                  <a:pt x="31" y="76"/>
                  <a:pt x="31" y="121"/>
                </a:cubicBezTo>
                <a:cubicBezTo>
                  <a:pt x="31" y="123"/>
                  <a:pt x="31" y="126"/>
                  <a:pt x="31" y="128"/>
                </a:cubicBezTo>
                <a:cubicBezTo>
                  <a:pt x="27" y="119"/>
                  <a:pt x="24" y="109"/>
                  <a:pt x="24" y="98"/>
                </a:cubicBezTo>
                <a:cubicBezTo>
                  <a:pt x="24" y="57"/>
                  <a:pt x="58" y="24"/>
                  <a:pt x="99" y="24"/>
                </a:cubicBezTo>
                <a:cubicBezTo>
                  <a:pt x="124" y="24"/>
                  <a:pt x="146" y="36"/>
                  <a:pt x="160" y="54"/>
                </a:cubicBezTo>
                <a:cubicBezTo>
                  <a:pt x="147" y="45"/>
                  <a:pt x="131" y="40"/>
                  <a:pt x="113" y="40"/>
                </a:cubicBezTo>
                <a:close/>
              </a:path>
            </a:pathLst>
          </a:custGeom>
          <a:solidFill>
            <a:srgbClr val="EF32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550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53011" y="7493867"/>
            <a:ext cx="2304310" cy="1613485"/>
            <a:chOff x="56939" y="7316823"/>
            <a:chExt cx="2304310" cy="1613485"/>
          </a:xfrm>
        </p:grpSpPr>
        <p:grpSp>
          <p:nvGrpSpPr>
            <p:cNvPr id="52" name="组合 51"/>
            <p:cNvGrpSpPr/>
            <p:nvPr/>
          </p:nvGrpSpPr>
          <p:grpSpPr>
            <a:xfrm>
              <a:off x="842960" y="7316823"/>
              <a:ext cx="756226" cy="756226"/>
              <a:chOff x="4511099" y="4774999"/>
              <a:chExt cx="1569272" cy="1569272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4511099" y="4774999"/>
                <a:ext cx="1569272" cy="1569272"/>
              </a:xfrm>
              <a:prstGeom prst="ellipse">
                <a:avLst/>
              </a:prstGeom>
              <a:gradFill>
                <a:gsLst>
                  <a:gs pos="0">
                    <a:srgbClr val="EF3216">
                      <a:alpha val="0"/>
                    </a:srgbClr>
                  </a:gs>
                  <a:gs pos="100000">
                    <a:srgbClr val="EF3216"/>
                  </a:gs>
                </a:gsLst>
                <a:lin ang="108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640450" y="4911384"/>
                <a:ext cx="1296504" cy="1296504"/>
              </a:xfrm>
              <a:prstGeom prst="ellipse">
                <a:avLst/>
              </a:prstGeom>
              <a:solidFill>
                <a:sysClr val="window" lastClr="FFFFFF">
                  <a:lumMod val="85000"/>
                  <a:lumOff val="1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思源黑体" panose="020B0500000000000000" pitchFamily="34" charset="-122"/>
                </a:endParaRPr>
              </a:p>
            </p:txBody>
          </p:sp>
        </p:grpSp>
        <p:sp>
          <p:nvSpPr>
            <p:cNvPr id="76" name="文本框 75"/>
            <p:cNvSpPr txBox="1"/>
            <p:nvPr/>
          </p:nvSpPr>
          <p:spPr>
            <a:xfrm>
              <a:off x="56939" y="8082175"/>
              <a:ext cx="2304310" cy="338554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独立计费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65451" y="8393098"/>
              <a:ext cx="2074219" cy="53721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公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专流量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分离计费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灵活定制流量包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Freeform: Shape 22"/>
            <p:cNvSpPr/>
            <p:nvPr/>
          </p:nvSpPr>
          <p:spPr bwMode="auto">
            <a:xfrm>
              <a:off x="1040433" y="7512525"/>
              <a:ext cx="354501" cy="357804"/>
            </a:xfrm>
            <a:custGeom>
              <a:avLst/>
              <a:gdLst/>
              <a:ahLst/>
              <a:cxnLst>
                <a:cxn ang="0">
                  <a:pos x="46" y="125"/>
                </a:cxn>
                <a:cxn ang="0">
                  <a:pos x="46" y="98"/>
                </a:cxn>
                <a:cxn ang="0">
                  <a:pos x="49" y="90"/>
                </a:cxn>
                <a:cxn ang="0">
                  <a:pos x="132" y="118"/>
                </a:cxn>
                <a:cxn ang="0">
                  <a:pos x="216" y="90"/>
                </a:cxn>
                <a:cxn ang="0">
                  <a:pos x="218" y="98"/>
                </a:cxn>
                <a:cxn ang="0">
                  <a:pos x="218" y="125"/>
                </a:cxn>
                <a:cxn ang="0">
                  <a:pos x="132" y="161"/>
                </a:cxn>
                <a:cxn ang="0">
                  <a:pos x="46" y="125"/>
                </a:cxn>
                <a:cxn ang="0">
                  <a:pos x="132" y="216"/>
                </a:cxn>
                <a:cxn ang="0">
                  <a:pos x="218" y="179"/>
                </a:cxn>
                <a:cxn ang="0">
                  <a:pos x="218" y="153"/>
                </a:cxn>
                <a:cxn ang="0">
                  <a:pos x="216" y="144"/>
                </a:cxn>
                <a:cxn ang="0">
                  <a:pos x="132" y="172"/>
                </a:cxn>
                <a:cxn ang="0">
                  <a:pos x="49" y="144"/>
                </a:cxn>
                <a:cxn ang="0">
                  <a:pos x="46" y="153"/>
                </a:cxn>
                <a:cxn ang="0">
                  <a:pos x="46" y="179"/>
                </a:cxn>
                <a:cxn ang="0">
                  <a:pos x="132" y="216"/>
                </a:cxn>
                <a:cxn ang="0">
                  <a:pos x="132" y="109"/>
                </a:cxn>
                <a:cxn ang="0">
                  <a:pos x="218" y="72"/>
                </a:cxn>
                <a:cxn ang="0">
                  <a:pos x="218" y="46"/>
                </a:cxn>
                <a:cxn ang="0">
                  <a:pos x="216" y="37"/>
                </a:cxn>
                <a:cxn ang="0">
                  <a:pos x="132" y="64"/>
                </a:cxn>
                <a:cxn ang="0">
                  <a:pos x="48" y="37"/>
                </a:cxn>
                <a:cxn ang="0">
                  <a:pos x="46" y="46"/>
                </a:cxn>
                <a:cxn ang="0">
                  <a:pos x="46" y="72"/>
                </a:cxn>
                <a:cxn ang="0">
                  <a:pos x="132" y="109"/>
                </a:cxn>
                <a:cxn ang="0">
                  <a:pos x="132" y="56"/>
                </a:cxn>
                <a:cxn ang="0">
                  <a:pos x="216" y="28"/>
                </a:cxn>
                <a:cxn ang="0">
                  <a:pos x="132" y="0"/>
                </a:cxn>
                <a:cxn ang="0">
                  <a:pos x="48" y="28"/>
                </a:cxn>
                <a:cxn ang="0">
                  <a:pos x="132" y="56"/>
                </a:cxn>
                <a:cxn ang="0">
                  <a:pos x="138" y="257"/>
                </a:cxn>
                <a:cxn ang="0">
                  <a:pos x="138" y="222"/>
                </a:cxn>
                <a:cxn ang="0">
                  <a:pos x="126" y="222"/>
                </a:cxn>
                <a:cxn ang="0">
                  <a:pos x="126" y="257"/>
                </a:cxn>
                <a:cxn ang="0">
                  <a:pos x="0" y="257"/>
                </a:cxn>
                <a:cxn ang="0">
                  <a:pos x="0" y="267"/>
                </a:cxn>
                <a:cxn ang="0">
                  <a:pos x="264" y="267"/>
                </a:cxn>
                <a:cxn ang="0">
                  <a:pos x="264" y="257"/>
                </a:cxn>
                <a:cxn ang="0">
                  <a:pos x="138" y="257"/>
                </a:cxn>
                <a:cxn ang="0">
                  <a:pos x="138" y="257"/>
                </a:cxn>
                <a:cxn ang="0">
                  <a:pos x="138" y="257"/>
                </a:cxn>
              </a:cxnLst>
              <a:rect l="0" t="0" r="r" b="b"/>
              <a:pathLst>
                <a:path w="264" h="267">
                  <a:moveTo>
                    <a:pt x="46" y="125"/>
                  </a:moveTo>
                  <a:cubicBezTo>
                    <a:pt x="46" y="98"/>
                    <a:pt x="46" y="98"/>
                    <a:pt x="46" y="98"/>
                  </a:cubicBezTo>
                  <a:cubicBezTo>
                    <a:pt x="46" y="95"/>
                    <a:pt x="47" y="92"/>
                    <a:pt x="49" y="90"/>
                  </a:cubicBezTo>
                  <a:cubicBezTo>
                    <a:pt x="58" y="106"/>
                    <a:pt x="92" y="118"/>
                    <a:pt x="132" y="118"/>
                  </a:cubicBezTo>
                  <a:cubicBezTo>
                    <a:pt x="173" y="118"/>
                    <a:pt x="207" y="106"/>
                    <a:pt x="216" y="90"/>
                  </a:cubicBezTo>
                  <a:cubicBezTo>
                    <a:pt x="217" y="92"/>
                    <a:pt x="218" y="95"/>
                    <a:pt x="218" y="98"/>
                  </a:cubicBezTo>
                  <a:cubicBezTo>
                    <a:pt x="218" y="125"/>
                    <a:pt x="218" y="125"/>
                    <a:pt x="218" y="125"/>
                  </a:cubicBezTo>
                  <a:cubicBezTo>
                    <a:pt x="218" y="145"/>
                    <a:pt x="180" y="161"/>
                    <a:pt x="132" y="161"/>
                  </a:cubicBezTo>
                  <a:cubicBezTo>
                    <a:pt x="85" y="161"/>
                    <a:pt x="46" y="145"/>
                    <a:pt x="46" y="125"/>
                  </a:cubicBezTo>
                  <a:close/>
                  <a:moveTo>
                    <a:pt x="132" y="216"/>
                  </a:moveTo>
                  <a:cubicBezTo>
                    <a:pt x="180" y="216"/>
                    <a:pt x="218" y="199"/>
                    <a:pt x="218" y="179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0"/>
                    <a:pt x="217" y="147"/>
                    <a:pt x="216" y="144"/>
                  </a:cubicBezTo>
                  <a:cubicBezTo>
                    <a:pt x="207" y="160"/>
                    <a:pt x="173" y="172"/>
                    <a:pt x="132" y="172"/>
                  </a:cubicBezTo>
                  <a:cubicBezTo>
                    <a:pt x="92" y="172"/>
                    <a:pt x="58" y="160"/>
                    <a:pt x="49" y="144"/>
                  </a:cubicBezTo>
                  <a:cubicBezTo>
                    <a:pt x="47" y="147"/>
                    <a:pt x="46" y="150"/>
                    <a:pt x="46" y="153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6" y="199"/>
                    <a:pt x="85" y="216"/>
                    <a:pt x="132" y="216"/>
                  </a:cubicBezTo>
                  <a:close/>
                  <a:moveTo>
                    <a:pt x="132" y="109"/>
                  </a:moveTo>
                  <a:cubicBezTo>
                    <a:pt x="180" y="109"/>
                    <a:pt x="218" y="92"/>
                    <a:pt x="218" y="72"/>
                  </a:cubicBezTo>
                  <a:cubicBezTo>
                    <a:pt x="218" y="46"/>
                    <a:pt x="218" y="46"/>
                    <a:pt x="218" y="46"/>
                  </a:cubicBezTo>
                  <a:cubicBezTo>
                    <a:pt x="218" y="43"/>
                    <a:pt x="218" y="40"/>
                    <a:pt x="216" y="37"/>
                  </a:cubicBezTo>
                  <a:cubicBezTo>
                    <a:pt x="214" y="52"/>
                    <a:pt x="178" y="64"/>
                    <a:pt x="132" y="64"/>
                  </a:cubicBezTo>
                  <a:cubicBezTo>
                    <a:pt x="87" y="64"/>
                    <a:pt x="50" y="52"/>
                    <a:pt x="48" y="37"/>
                  </a:cubicBezTo>
                  <a:cubicBezTo>
                    <a:pt x="47" y="40"/>
                    <a:pt x="46" y="43"/>
                    <a:pt x="46" y="46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92"/>
                    <a:pt x="85" y="109"/>
                    <a:pt x="132" y="109"/>
                  </a:cubicBezTo>
                  <a:close/>
                  <a:moveTo>
                    <a:pt x="132" y="56"/>
                  </a:moveTo>
                  <a:cubicBezTo>
                    <a:pt x="179" y="56"/>
                    <a:pt x="216" y="43"/>
                    <a:pt x="216" y="28"/>
                  </a:cubicBezTo>
                  <a:cubicBezTo>
                    <a:pt x="216" y="12"/>
                    <a:pt x="179" y="0"/>
                    <a:pt x="132" y="0"/>
                  </a:cubicBezTo>
                  <a:cubicBezTo>
                    <a:pt x="86" y="0"/>
                    <a:pt x="48" y="12"/>
                    <a:pt x="48" y="28"/>
                  </a:cubicBezTo>
                  <a:cubicBezTo>
                    <a:pt x="48" y="43"/>
                    <a:pt x="86" y="56"/>
                    <a:pt x="132" y="56"/>
                  </a:cubicBezTo>
                  <a:close/>
                  <a:moveTo>
                    <a:pt x="138" y="257"/>
                  </a:moveTo>
                  <a:cubicBezTo>
                    <a:pt x="138" y="222"/>
                    <a:pt x="138" y="222"/>
                    <a:pt x="138" y="222"/>
                  </a:cubicBezTo>
                  <a:cubicBezTo>
                    <a:pt x="126" y="222"/>
                    <a:pt x="126" y="222"/>
                    <a:pt x="126" y="222"/>
                  </a:cubicBezTo>
                  <a:cubicBezTo>
                    <a:pt x="126" y="257"/>
                    <a:pt x="126" y="257"/>
                    <a:pt x="126" y="257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64" y="267"/>
                    <a:pt x="264" y="267"/>
                    <a:pt x="264" y="267"/>
                  </a:cubicBezTo>
                  <a:cubicBezTo>
                    <a:pt x="264" y="257"/>
                    <a:pt x="264" y="257"/>
                    <a:pt x="264" y="257"/>
                  </a:cubicBezTo>
                  <a:lnTo>
                    <a:pt x="138" y="257"/>
                  </a:lnTo>
                  <a:close/>
                  <a:moveTo>
                    <a:pt x="138" y="257"/>
                  </a:moveTo>
                  <a:cubicBezTo>
                    <a:pt x="138" y="257"/>
                    <a:pt x="138" y="257"/>
                    <a:pt x="138" y="257"/>
                  </a:cubicBezTo>
                </a:path>
              </a:pathLst>
            </a:custGeom>
            <a:solidFill>
              <a:srgbClr val="EF3216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思源黑体" panose="020B0500000000000000" pitchFamily="34" charset="-122"/>
              </a:endParaRPr>
            </a:p>
          </p:txBody>
        </p:sp>
      </p:grpSp>
      <p:sp>
        <p:nvSpPr>
          <p:cNvPr id="71" name="文本框 70"/>
          <p:cNvSpPr txBox="1"/>
          <p:nvPr/>
        </p:nvSpPr>
        <p:spPr>
          <a:xfrm>
            <a:off x="2592070" y="6309995"/>
            <a:ext cx="2304415" cy="33845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无感认证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89225" y="6678295"/>
            <a:ext cx="2776855" cy="53721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PCF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签约信息自动判断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无需用户手工认证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3362325" y="5516245"/>
            <a:ext cx="764540" cy="764540"/>
          </a:xfrm>
          <a:prstGeom prst="ellipse">
            <a:avLst/>
          </a:pr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3435350" y="5582285"/>
            <a:ext cx="631825" cy="631825"/>
          </a:xfrm>
          <a:prstGeom prst="ellipse">
            <a:avLst/>
          </a:prstGeom>
          <a:solidFill>
            <a:sysClr val="window" lastClr="FFFFFF">
              <a:lumMod val="85000"/>
              <a:lumOff val="1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  <p:sp>
        <p:nvSpPr>
          <p:cNvPr id="64" name="Freeform: Shape 21"/>
          <p:cNvSpPr/>
          <p:nvPr/>
        </p:nvSpPr>
        <p:spPr bwMode="auto">
          <a:xfrm>
            <a:off x="3573145" y="5715000"/>
            <a:ext cx="342900" cy="405130"/>
          </a:xfrm>
          <a:custGeom>
            <a:avLst/>
            <a:gdLst/>
            <a:ahLst/>
            <a:cxnLst>
              <a:cxn ang="0">
                <a:pos x="250" y="250"/>
              </a:cxn>
              <a:cxn ang="0">
                <a:pos x="125" y="296"/>
              </a:cxn>
              <a:cxn ang="0">
                <a:pos x="0" y="250"/>
              </a:cxn>
              <a:cxn ang="0">
                <a:pos x="66" y="210"/>
              </a:cxn>
              <a:cxn ang="0">
                <a:pos x="79" y="219"/>
              </a:cxn>
              <a:cxn ang="0">
                <a:pos x="70" y="232"/>
              </a:cxn>
              <a:cxn ang="0">
                <a:pos x="23" y="251"/>
              </a:cxn>
              <a:cxn ang="0">
                <a:pos x="125" y="273"/>
              </a:cxn>
              <a:cxn ang="0">
                <a:pos x="228" y="250"/>
              </a:cxn>
              <a:cxn ang="0">
                <a:pos x="180" y="232"/>
              </a:cxn>
              <a:cxn ang="0">
                <a:pos x="171" y="219"/>
              </a:cxn>
              <a:cxn ang="0">
                <a:pos x="184" y="210"/>
              </a:cxn>
              <a:cxn ang="0">
                <a:pos x="250" y="250"/>
              </a:cxn>
              <a:cxn ang="0">
                <a:pos x="80" y="182"/>
              </a:cxn>
              <a:cxn ang="0">
                <a:pos x="91" y="182"/>
              </a:cxn>
              <a:cxn ang="0">
                <a:pos x="91" y="250"/>
              </a:cxn>
              <a:cxn ang="0">
                <a:pos x="102" y="262"/>
              </a:cxn>
              <a:cxn ang="0">
                <a:pos x="148" y="262"/>
              </a:cxn>
              <a:cxn ang="0">
                <a:pos x="159" y="250"/>
              </a:cxn>
              <a:cxn ang="0">
                <a:pos x="159" y="182"/>
              </a:cxn>
              <a:cxn ang="0">
                <a:pos x="171" y="182"/>
              </a:cxn>
              <a:cxn ang="0">
                <a:pos x="182" y="171"/>
              </a:cxn>
              <a:cxn ang="0">
                <a:pos x="182" y="102"/>
              </a:cxn>
              <a:cxn ang="0">
                <a:pos x="157" y="82"/>
              </a:cxn>
              <a:cxn ang="0">
                <a:pos x="125" y="80"/>
              </a:cxn>
              <a:cxn ang="0">
                <a:pos x="93" y="82"/>
              </a:cxn>
              <a:cxn ang="0">
                <a:pos x="68" y="102"/>
              </a:cxn>
              <a:cxn ang="0">
                <a:pos x="68" y="171"/>
              </a:cxn>
              <a:cxn ang="0">
                <a:pos x="80" y="182"/>
              </a:cxn>
              <a:cxn ang="0">
                <a:pos x="125" y="68"/>
              </a:cxn>
              <a:cxn ang="0">
                <a:pos x="159" y="34"/>
              </a:cxn>
              <a:cxn ang="0">
                <a:pos x="125" y="0"/>
              </a:cxn>
              <a:cxn ang="0">
                <a:pos x="91" y="34"/>
              </a:cxn>
              <a:cxn ang="0">
                <a:pos x="125" y="68"/>
              </a:cxn>
              <a:cxn ang="0">
                <a:pos x="125" y="68"/>
              </a:cxn>
              <a:cxn ang="0">
                <a:pos x="125" y="68"/>
              </a:cxn>
            </a:cxnLst>
            <a:rect l="0" t="0" r="r" b="b"/>
            <a:pathLst>
              <a:path w="250" h="296">
                <a:moveTo>
                  <a:pt x="250" y="250"/>
                </a:moveTo>
                <a:cubicBezTo>
                  <a:pt x="250" y="282"/>
                  <a:pt x="185" y="296"/>
                  <a:pt x="125" y="296"/>
                </a:cubicBezTo>
                <a:cubicBezTo>
                  <a:pt x="65" y="296"/>
                  <a:pt x="0" y="282"/>
                  <a:pt x="0" y="250"/>
                </a:cubicBezTo>
                <a:cubicBezTo>
                  <a:pt x="0" y="226"/>
                  <a:pt x="36" y="215"/>
                  <a:pt x="66" y="210"/>
                </a:cubicBezTo>
                <a:cubicBezTo>
                  <a:pt x="72" y="209"/>
                  <a:pt x="78" y="213"/>
                  <a:pt x="79" y="219"/>
                </a:cubicBezTo>
                <a:cubicBezTo>
                  <a:pt x="80" y="225"/>
                  <a:pt x="76" y="231"/>
                  <a:pt x="70" y="232"/>
                </a:cubicBezTo>
                <a:cubicBezTo>
                  <a:pt x="33" y="239"/>
                  <a:pt x="23" y="249"/>
                  <a:pt x="23" y="251"/>
                </a:cubicBezTo>
                <a:cubicBezTo>
                  <a:pt x="24" y="257"/>
                  <a:pt x="58" y="273"/>
                  <a:pt x="125" y="273"/>
                </a:cubicBezTo>
                <a:cubicBezTo>
                  <a:pt x="192" y="273"/>
                  <a:pt x="226" y="257"/>
                  <a:pt x="228" y="250"/>
                </a:cubicBezTo>
                <a:cubicBezTo>
                  <a:pt x="227" y="249"/>
                  <a:pt x="217" y="238"/>
                  <a:pt x="180" y="232"/>
                </a:cubicBezTo>
                <a:cubicBezTo>
                  <a:pt x="174" y="231"/>
                  <a:pt x="170" y="225"/>
                  <a:pt x="171" y="219"/>
                </a:cubicBezTo>
                <a:cubicBezTo>
                  <a:pt x="172" y="213"/>
                  <a:pt x="178" y="209"/>
                  <a:pt x="184" y="210"/>
                </a:cubicBezTo>
                <a:cubicBezTo>
                  <a:pt x="214" y="215"/>
                  <a:pt x="250" y="226"/>
                  <a:pt x="250" y="250"/>
                </a:cubicBezTo>
                <a:close/>
                <a:moveTo>
                  <a:pt x="80" y="182"/>
                </a:moveTo>
                <a:cubicBezTo>
                  <a:pt x="91" y="182"/>
                  <a:pt x="91" y="182"/>
                  <a:pt x="91" y="182"/>
                </a:cubicBezTo>
                <a:cubicBezTo>
                  <a:pt x="91" y="250"/>
                  <a:pt x="91" y="250"/>
                  <a:pt x="91" y="250"/>
                </a:cubicBezTo>
                <a:cubicBezTo>
                  <a:pt x="91" y="257"/>
                  <a:pt x="96" y="262"/>
                  <a:pt x="102" y="262"/>
                </a:cubicBezTo>
                <a:cubicBezTo>
                  <a:pt x="148" y="262"/>
                  <a:pt x="148" y="262"/>
                  <a:pt x="148" y="262"/>
                </a:cubicBezTo>
                <a:cubicBezTo>
                  <a:pt x="154" y="262"/>
                  <a:pt x="159" y="257"/>
                  <a:pt x="159" y="250"/>
                </a:cubicBezTo>
                <a:cubicBezTo>
                  <a:pt x="159" y="182"/>
                  <a:pt x="159" y="182"/>
                  <a:pt x="159" y="182"/>
                </a:cubicBezTo>
                <a:cubicBezTo>
                  <a:pt x="171" y="182"/>
                  <a:pt x="171" y="182"/>
                  <a:pt x="171" y="182"/>
                </a:cubicBezTo>
                <a:cubicBezTo>
                  <a:pt x="177" y="182"/>
                  <a:pt x="182" y="177"/>
                  <a:pt x="182" y="171"/>
                </a:cubicBezTo>
                <a:cubicBezTo>
                  <a:pt x="182" y="102"/>
                  <a:pt x="182" y="102"/>
                  <a:pt x="182" y="102"/>
                </a:cubicBezTo>
                <a:cubicBezTo>
                  <a:pt x="182" y="97"/>
                  <a:pt x="173" y="84"/>
                  <a:pt x="157" y="82"/>
                </a:cubicBezTo>
                <a:cubicBezTo>
                  <a:pt x="150" y="81"/>
                  <a:pt x="138" y="80"/>
                  <a:pt x="125" y="80"/>
                </a:cubicBezTo>
                <a:cubicBezTo>
                  <a:pt x="112" y="80"/>
                  <a:pt x="100" y="81"/>
                  <a:pt x="93" y="82"/>
                </a:cubicBezTo>
                <a:cubicBezTo>
                  <a:pt x="77" y="84"/>
                  <a:pt x="68" y="97"/>
                  <a:pt x="68" y="102"/>
                </a:cubicBezTo>
                <a:cubicBezTo>
                  <a:pt x="68" y="171"/>
                  <a:pt x="68" y="171"/>
                  <a:pt x="68" y="171"/>
                </a:cubicBezTo>
                <a:cubicBezTo>
                  <a:pt x="68" y="177"/>
                  <a:pt x="73" y="182"/>
                  <a:pt x="80" y="182"/>
                </a:cubicBezTo>
                <a:close/>
                <a:moveTo>
                  <a:pt x="125" y="68"/>
                </a:moveTo>
                <a:cubicBezTo>
                  <a:pt x="144" y="68"/>
                  <a:pt x="159" y="53"/>
                  <a:pt x="159" y="34"/>
                </a:cubicBezTo>
                <a:cubicBezTo>
                  <a:pt x="159" y="15"/>
                  <a:pt x="144" y="0"/>
                  <a:pt x="125" y="0"/>
                </a:cubicBezTo>
                <a:cubicBezTo>
                  <a:pt x="106" y="0"/>
                  <a:pt x="91" y="15"/>
                  <a:pt x="91" y="34"/>
                </a:cubicBezTo>
                <a:cubicBezTo>
                  <a:pt x="91" y="53"/>
                  <a:pt x="106" y="68"/>
                  <a:pt x="125" y="68"/>
                </a:cubicBezTo>
                <a:close/>
                <a:moveTo>
                  <a:pt x="125" y="68"/>
                </a:moveTo>
                <a:cubicBezTo>
                  <a:pt x="125" y="68"/>
                  <a:pt x="125" y="68"/>
                  <a:pt x="125" y="68"/>
                </a:cubicBezTo>
              </a:path>
            </a:pathLst>
          </a:custGeom>
          <a:solidFill>
            <a:srgbClr val="EF3216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0428" r="8507"/>
          <a:stretch>
            <a:fillRect/>
          </a:stretch>
        </p:blipFill>
        <p:spPr>
          <a:xfrm>
            <a:off x="-22698" y="790442"/>
            <a:ext cx="5400675" cy="364991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sp>
        <p:nvSpPr>
          <p:cNvPr id="91" name="圆角矩形 17"/>
          <p:cNvSpPr/>
          <p:nvPr/>
        </p:nvSpPr>
        <p:spPr>
          <a:xfrm>
            <a:off x="976256" y="707650"/>
            <a:ext cx="3491626" cy="382504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b" anchorCtr="0"/>
          <a:lstStyle/>
          <a:p>
            <a:pPr marL="0" marR="0" lvl="0" indent="0" algn="ctr" defTabSz="913765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随行专网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)-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r>
              <a:rPr kumimoji="0" lang="zh-CN" altLang="zh-CN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无感分流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5721" y="1412935"/>
            <a:ext cx="4777798" cy="2595487"/>
            <a:chOff x="218017" y="5129232"/>
            <a:chExt cx="4777798" cy="2595487"/>
          </a:xfrm>
        </p:grpSpPr>
        <p:sp>
          <p:nvSpPr>
            <p:cNvPr id="78" name="Freeform: Shape 5"/>
            <p:cNvSpPr/>
            <p:nvPr/>
          </p:nvSpPr>
          <p:spPr>
            <a:xfrm>
              <a:off x="218017" y="5129232"/>
              <a:ext cx="780937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7907" y="205"/>
                  </a:moveTo>
                  <a:cubicBezTo>
                    <a:pt x="13264" y="-897"/>
                    <a:pt x="18498" y="2551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ubicBezTo>
                    <a:pt x="6545" y="20703"/>
                    <a:pt x="1312" y="17258"/>
                    <a:pt x="206" y="11907"/>
                  </a:cubicBezTo>
                  <a:cubicBezTo>
                    <a:pt x="206" y="11904"/>
                    <a:pt x="205" y="11901"/>
                    <a:pt x="204" y="11899"/>
                  </a:cubicBezTo>
                  <a:cubicBezTo>
                    <a:pt x="-897" y="6542"/>
                    <a:pt x="2551" y="1307"/>
                    <a:pt x="7907" y="205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</a:endParaRPr>
            </a:p>
          </p:txBody>
        </p:sp>
        <p:sp>
          <p:nvSpPr>
            <p:cNvPr id="81" name="Freeform: Shape 5"/>
            <p:cNvSpPr/>
            <p:nvPr/>
          </p:nvSpPr>
          <p:spPr>
            <a:xfrm>
              <a:off x="451883" y="5347989"/>
              <a:ext cx="313206" cy="343430"/>
            </a:xfrm>
            <a:custGeom>
              <a:avLst/>
              <a:gdLst>
                <a:gd name="connsiteX0" fmla="*/ 130776 w 510187"/>
                <a:gd name="connsiteY0" fmla="*/ 398252 h 559418"/>
                <a:gd name="connsiteX1" fmla="*/ 180826 w 510187"/>
                <a:gd name="connsiteY1" fmla="*/ 398252 h 559418"/>
                <a:gd name="connsiteX2" fmla="*/ 195356 w 510187"/>
                <a:gd name="connsiteY2" fmla="*/ 420815 h 559418"/>
                <a:gd name="connsiteX3" fmla="*/ 140463 w 510187"/>
                <a:gd name="connsiteY3" fmla="*/ 420815 h 559418"/>
                <a:gd name="connsiteX4" fmla="*/ 48435 w 510187"/>
                <a:gd name="connsiteY4" fmla="*/ 535243 h 559418"/>
                <a:gd name="connsiteX5" fmla="*/ 461752 w 510187"/>
                <a:gd name="connsiteY5" fmla="*/ 535243 h 559418"/>
                <a:gd name="connsiteX6" fmla="*/ 369724 w 510187"/>
                <a:gd name="connsiteY6" fmla="*/ 420815 h 559418"/>
                <a:gd name="connsiteX7" fmla="*/ 316445 w 510187"/>
                <a:gd name="connsiteY7" fmla="*/ 420815 h 559418"/>
                <a:gd name="connsiteX8" fmla="*/ 329361 w 510187"/>
                <a:gd name="connsiteY8" fmla="*/ 398252 h 559418"/>
                <a:gd name="connsiteX9" fmla="*/ 381026 w 510187"/>
                <a:gd name="connsiteY9" fmla="*/ 398252 h 559418"/>
                <a:gd name="connsiteX10" fmla="*/ 510187 w 510187"/>
                <a:gd name="connsiteY10" fmla="*/ 559418 h 559418"/>
                <a:gd name="connsiteX11" fmla="*/ 0 w 510187"/>
                <a:gd name="connsiteY11" fmla="*/ 559418 h 559418"/>
                <a:gd name="connsiteX12" fmla="*/ 254964 w 510187"/>
                <a:gd name="connsiteY12" fmla="*/ 79000 h 559418"/>
                <a:gd name="connsiteX13" fmla="*/ 175836 w 510187"/>
                <a:gd name="connsiteY13" fmla="*/ 159612 h 559418"/>
                <a:gd name="connsiteX14" fmla="*/ 254964 w 510187"/>
                <a:gd name="connsiteY14" fmla="*/ 238611 h 559418"/>
                <a:gd name="connsiteX15" fmla="*/ 335706 w 510187"/>
                <a:gd name="connsiteY15" fmla="*/ 159612 h 559418"/>
                <a:gd name="connsiteX16" fmla="*/ 254964 w 510187"/>
                <a:gd name="connsiteY16" fmla="*/ 79000 h 559418"/>
                <a:gd name="connsiteX17" fmla="*/ 254964 w 510187"/>
                <a:gd name="connsiteY17" fmla="*/ 0 h 559418"/>
                <a:gd name="connsiteX18" fmla="*/ 414834 w 510187"/>
                <a:gd name="connsiteY18" fmla="*/ 159612 h 559418"/>
                <a:gd name="connsiteX19" fmla="*/ 254964 w 510187"/>
                <a:gd name="connsiteY19" fmla="*/ 478835 h 559418"/>
                <a:gd name="connsiteX20" fmla="*/ 95093 w 510187"/>
                <a:gd name="connsiteY20" fmla="*/ 159612 h 559418"/>
                <a:gd name="connsiteX21" fmla="*/ 254964 w 510187"/>
                <a:gd name="connsiteY21" fmla="*/ 0 h 55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0187" h="559418">
                  <a:moveTo>
                    <a:pt x="130776" y="398252"/>
                  </a:moveTo>
                  <a:lnTo>
                    <a:pt x="180826" y="398252"/>
                  </a:lnTo>
                  <a:cubicBezTo>
                    <a:pt x="185669" y="404699"/>
                    <a:pt x="190513" y="412757"/>
                    <a:pt x="195356" y="420815"/>
                  </a:cubicBezTo>
                  <a:lnTo>
                    <a:pt x="140463" y="420815"/>
                  </a:lnTo>
                  <a:lnTo>
                    <a:pt x="48435" y="535243"/>
                  </a:lnTo>
                  <a:lnTo>
                    <a:pt x="461752" y="535243"/>
                  </a:lnTo>
                  <a:lnTo>
                    <a:pt x="369724" y="420815"/>
                  </a:lnTo>
                  <a:lnTo>
                    <a:pt x="316445" y="420815"/>
                  </a:lnTo>
                  <a:cubicBezTo>
                    <a:pt x="319674" y="412757"/>
                    <a:pt x="324518" y="404699"/>
                    <a:pt x="329361" y="398252"/>
                  </a:cubicBezTo>
                  <a:lnTo>
                    <a:pt x="381026" y="398252"/>
                  </a:lnTo>
                  <a:lnTo>
                    <a:pt x="510187" y="559418"/>
                  </a:lnTo>
                  <a:lnTo>
                    <a:pt x="0" y="559418"/>
                  </a:lnTo>
                  <a:close/>
                  <a:moveTo>
                    <a:pt x="254964" y="79000"/>
                  </a:moveTo>
                  <a:cubicBezTo>
                    <a:pt x="211363" y="79000"/>
                    <a:pt x="175836" y="116081"/>
                    <a:pt x="175836" y="159612"/>
                  </a:cubicBezTo>
                  <a:cubicBezTo>
                    <a:pt x="175836" y="203142"/>
                    <a:pt x="211363" y="238611"/>
                    <a:pt x="254964" y="238611"/>
                  </a:cubicBezTo>
                  <a:cubicBezTo>
                    <a:pt x="300179" y="238611"/>
                    <a:pt x="335706" y="203142"/>
                    <a:pt x="335706" y="159612"/>
                  </a:cubicBezTo>
                  <a:cubicBezTo>
                    <a:pt x="335706" y="116081"/>
                    <a:pt x="300179" y="79000"/>
                    <a:pt x="254964" y="79000"/>
                  </a:cubicBezTo>
                  <a:close/>
                  <a:moveTo>
                    <a:pt x="254964" y="0"/>
                  </a:moveTo>
                  <a:cubicBezTo>
                    <a:pt x="343781" y="0"/>
                    <a:pt x="414834" y="70939"/>
                    <a:pt x="414834" y="159612"/>
                  </a:cubicBezTo>
                  <a:cubicBezTo>
                    <a:pt x="414834" y="246673"/>
                    <a:pt x="254964" y="478835"/>
                    <a:pt x="254964" y="478835"/>
                  </a:cubicBezTo>
                  <a:cubicBezTo>
                    <a:pt x="254964" y="478835"/>
                    <a:pt x="95093" y="246673"/>
                    <a:pt x="95093" y="159612"/>
                  </a:cubicBezTo>
                  <a:cubicBezTo>
                    <a:pt x="95093" y="70939"/>
                    <a:pt x="167761" y="0"/>
                    <a:pt x="254964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  <a:ea typeface="+mn-ea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113721" y="5498719"/>
              <a:ext cx="38439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algn="just">
                <a:buFont typeface="Wingdings" panose="05000000000000000000" pitchFamily="2" charset="2"/>
                <a:buChar char="l"/>
                <a:defRPr/>
              </a:pP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学校内师生使用自有终端，不换卡不换号，在特定区域范围内既能访问学校内网业务，也能自由访问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Internet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，同时保障用户访问校园本地数据网络时“数据不出校园”。</a:t>
              </a:r>
              <a:endPara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93527" y="5151852"/>
              <a:ext cx="12105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适用场景</a:t>
              </a:r>
              <a:endPara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85" name="Freeform: Shape 8"/>
            <p:cNvSpPr/>
            <p:nvPr/>
          </p:nvSpPr>
          <p:spPr>
            <a:xfrm>
              <a:off x="218024" y="6525709"/>
              <a:ext cx="780930" cy="7809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6" h="19806" extrusionOk="0">
                  <a:moveTo>
                    <a:pt x="11898" y="19600"/>
                  </a:moveTo>
                  <a:cubicBezTo>
                    <a:pt x="6542" y="20703"/>
                    <a:pt x="1307" y="17254"/>
                    <a:pt x="205" y="11898"/>
                  </a:cubicBezTo>
                  <a:cubicBezTo>
                    <a:pt x="-897" y="6542"/>
                    <a:pt x="2551" y="1307"/>
                    <a:pt x="7908" y="205"/>
                  </a:cubicBezTo>
                  <a:cubicBezTo>
                    <a:pt x="13261" y="-897"/>
                    <a:pt x="18494" y="2548"/>
                    <a:pt x="19599" y="7899"/>
                  </a:cubicBezTo>
                  <a:cubicBezTo>
                    <a:pt x="19600" y="7902"/>
                    <a:pt x="19600" y="7905"/>
                    <a:pt x="19600" y="7907"/>
                  </a:cubicBezTo>
                  <a:cubicBezTo>
                    <a:pt x="20703" y="13263"/>
                    <a:pt x="17254" y="18499"/>
                    <a:pt x="11898" y="19600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</a:endParaRPr>
            </a:p>
          </p:txBody>
        </p:sp>
        <p:sp>
          <p:nvSpPr>
            <p:cNvPr id="86" name="Freeform: Shape 8"/>
            <p:cNvSpPr/>
            <p:nvPr/>
          </p:nvSpPr>
          <p:spPr>
            <a:xfrm>
              <a:off x="436773" y="6744751"/>
              <a:ext cx="343432" cy="342872"/>
            </a:xfrm>
            <a:custGeom>
              <a:avLst/>
              <a:gdLst>
                <a:gd name="connsiteX0" fmla="*/ 140017 w 606581"/>
                <a:gd name="connsiteY0" fmla="*/ 411043 h 605592"/>
                <a:gd name="connsiteX1" fmla="*/ 178821 w 606581"/>
                <a:gd name="connsiteY1" fmla="*/ 427078 h 605592"/>
                <a:gd name="connsiteX2" fmla="*/ 178821 w 606581"/>
                <a:gd name="connsiteY2" fmla="*/ 504564 h 605592"/>
                <a:gd name="connsiteX3" fmla="*/ 93692 w 606581"/>
                <a:gd name="connsiteY3" fmla="*/ 589557 h 605592"/>
                <a:gd name="connsiteX4" fmla="*/ 54887 w 606581"/>
                <a:gd name="connsiteY4" fmla="*/ 605592 h 605592"/>
                <a:gd name="connsiteX5" fmla="*/ 16083 w 606581"/>
                <a:gd name="connsiteY5" fmla="*/ 589557 h 605592"/>
                <a:gd name="connsiteX6" fmla="*/ 16083 w 606581"/>
                <a:gd name="connsiteY6" fmla="*/ 511979 h 605592"/>
                <a:gd name="connsiteX7" fmla="*/ 101212 w 606581"/>
                <a:gd name="connsiteY7" fmla="*/ 427078 h 605592"/>
                <a:gd name="connsiteX8" fmla="*/ 140017 w 606581"/>
                <a:gd name="connsiteY8" fmla="*/ 411043 h 605592"/>
                <a:gd name="connsiteX9" fmla="*/ 382501 w 606581"/>
                <a:gd name="connsiteY9" fmla="*/ 49537 h 605592"/>
                <a:gd name="connsiteX10" fmla="*/ 557044 w 606581"/>
                <a:gd name="connsiteY10" fmla="*/ 223798 h 605592"/>
                <a:gd name="connsiteX11" fmla="*/ 382501 w 606581"/>
                <a:gd name="connsiteY11" fmla="*/ 398059 h 605592"/>
                <a:gd name="connsiteX12" fmla="*/ 207957 w 606581"/>
                <a:gd name="connsiteY12" fmla="*/ 223798 h 605592"/>
                <a:gd name="connsiteX13" fmla="*/ 382501 w 606581"/>
                <a:gd name="connsiteY13" fmla="*/ 49537 h 605592"/>
                <a:gd name="connsiteX14" fmla="*/ 382536 w 606581"/>
                <a:gd name="connsiteY14" fmla="*/ 24750 h 605592"/>
                <a:gd name="connsiteX15" fmla="*/ 304914 w 606581"/>
                <a:gd name="connsiteY15" fmla="*/ 40417 h 605592"/>
                <a:gd name="connsiteX16" fmla="*/ 241591 w 606581"/>
                <a:gd name="connsiteY16" fmla="*/ 83058 h 605592"/>
                <a:gd name="connsiteX17" fmla="*/ 198880 w 606581"/>
                <a:gd name="connsiteY17" fmla="*/ 146278 h 605592"/>
                <a:gd name="connsiteX18" fmla="*/ 183189 w 606581"/>
                <a:gd name="connsiteY18" fmla="*/ 223774 h 605592"/>
                <a:gd name="connsiteX19" fmla="*/ 198880 w 606581"/>
                <a:gd name="connsiteY19" fmla="*/ 301177 h 605592"/>
                <a:gd name="connsiteX20" fmla="*/ 241591 w 606581"/>
                <a:gd name="connsiteY20" fmla="*/ 364490 h 605592"/>
                <a:gd name="connsiteX21" fmla="*/ 304914 w 606581"/>
                <a:gd name="connsiteY21" fmla="*/ 407131 h 605592"/>
                <a:gd name="connsiteX22" fmla="*/ 382536 w 606581"/>
                <a:gd name="connsiteY22" fmla="*/ 422705 h 605592"/>
                <a:gd name="connsiteX23" fmla="*/ 460158 w 606581"/>
                <a:gd name="connsiteY23" fmla="*/ 407131 h 605592"/>
                <a:gd name="connsiteX24" fmla="*/ 523481 w 606581"/>
                <a:gd name="connsiteY24" fmla="*/ 364490 h 605592"/>
                <a:gd name="connsiteX25" fmla="*/ 566192 w 606581"/>
                <a:gd name="connsiteY25" fmla="*/ 301177 h 605592"/>
                <a:gd name="connsiteX26" fmla="*/ 581883 w 606581"/>
                <a:gd name="connsiteY26" fmla="*/ 223774 h 605592"/>
                <a:gd name="connsiteX27" fmla="*/ 566192 w 606581"/>
                <a:gd name="connsiteY27" fmla="*/ 146278 h 605592"/>
                <a:gd name="connsiteX28" fmla="*/ 523481 w 606581"/>
                <a:gd name="connsiteY28" fmla="*/ 83058 h 605592"/>
                <a:gd name="connsiteX29" fmla="*/ 460158 w 606581"/>
                <a:gd name="connsiteY29" fmla="*/ 40417 h 605592"/>
                <a:gd name="connsiteX30" fmla="*/ 382536 w 606581"/>
                <a:gd name="connsiteY30" fmla="*/ 24750 h 605592"/>
                <a:gd name="connsiteX31" fmla="*/ 382536 w 606581"/>
                <a:gd name="connsiteY31" fmla="*/ 0 h 605592"/>
                <a:gd name="connsiteX32" fmla="*/ 469721 w 606581"/>
                <a:gd name="connsiteY32" fmla="*/ 17613 h 605592"/>
                <a:gd name="connsiteX33" fmla="*/ 540937 w 606581"/>
                <a:gd name="connsiteY33" fmla="*/ 65538 h 605592"/>
                <a:gd name="connsiteX34" fmla="*/ 588940 w 606581"/>
                <a:gd name="connsiteY34" fmla="*/ 136637 h 605592"/>
                <a:gd name="connsiteX35" fmla="*/ 606581 w 606581"/>
                <a:gd name="connsiteY35" fmla="*/ 223774 h 605592"/>
                <a:gd name="connsiteX36" fmla="*/ 588940 w 606581"/>
                <a:gd name="connsiteY36" fmla="*/ 310818 h 605592"/>
                <a:gd name="connsiteX37" fmla="*/ 540937 w 606581"/>
                <a:gd name="connsiteY37" fmla="*/ 381917 h 605592"/>
                <a:gd name="connsiteX38" fmla="*/ 469721 w 606581"/>
                <a:gd name="connsiteY38" fmla="*/ 429842 h 605592"/>
                <a:gd name="connsiteX39" fmla="*/ 382536 w 606581"/>
                <a:gd name="connsiteY39" fmla="*/ 447455 h 605592"/>
                <a:gd name="connsiteX40" fmla="*/ 295258 w 606581"/>
                <a:gd name="connsiteY40" fmla="*/ 429842 h 605592"/>
                <a:gd name="connsiteX41" fmla="*/ 240105 w 606581"/>
                <a:gd name="connsiteY41" fmla="*/ 396471 h 605592"/>
                <a:gd name="connsiteX42" fmla="*/ 209558 w 606581"/>
                <a:gd name="connsiteY42" fmla="*/ 427061 h 605592"/>
                <a:gd name="connsiteX43" fmla="*/ 196373 w 606581"/>
                <a:gd name="connsiteY43" fmla="*/ 409541 h 605592"/>
                <a:gd name="connsiteX44" fmla="*/ 178918 w 606581"/>
                <a:gd name="connsiteY44" fmla="*/ 396378 h 605592"/>
                <a:gd name="connsiteX45" fmla="*/ 209465 w 606581"/>
                <a:gd name="connsiteY45" fmla="*/ 365880 h 605592"/>
                <a:gd name="connsiteX46" fmla="*/ 176040 w 606581"/>
                <a:gd name="connsiteY46" fmla="*/ 310818 h 605592"/>
                <a:gd name="connsiteX47" fmla="*/ 158491 w 606581"/>
                <a:gd name="connsiteY47" fmla="*/ 223774 h 605592"/>
                <a:gd name="connsiteX48" fmla="*/ 176040 w 606581"/>
                <a:gd name="connsiteY48" fmla="*/ 136637 h 605592"/>
                <a:gd name="connsiteX49" fmla="*/ 224043 w 606581"/>
                <a:gd name="connsiteY49" fmla="*/ 65538 h 605592"/>
                <a:gd name="connsiteX50" fmla="*/ 295258 w 606581"/>
                <a:gd name="connsiteY50" fmla="*/ 17613 h 605592"/>
                <a:gd name="connsiteX51" fmla="*/ 382536 w 606581"/>
                <a:gd name="connsiteY51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6581" h="605592">
                  <a:moveTo>
                    <a:pt x="140017" y="411043"/>
                  </a:moveTo>
                  <a:cubicBezTo>
                    <a:pt x="154035" y="411043"/>
                    <a:pt x="168053" y="416326"/>
                    <a:pt x="178821" y="427078"/>
                  </a:cubicBezTo>
                  <a:cubicBezTo>
                    <a:pt x="200266" y="448488"/>
                    <a:pt x="200266" y="483153"/>
                    <a:pt x="178821" y="504564"/>
                  </a:cubicBezTo>
                  <a:lnTo>
                    <a:pt x="93692" y="589557"/>
                  </a:lnTo>
                  <a:cubicBezTo>
                    <a:pt x="83016" y="600216"/>
                    <a:pt x="68905" y="605592"/>
                    <a:pt x="54887" y="605592"/>
                  </a:cubicBezTo>
                  <a:cubicBezTo>
                    <a:pt x="40870" y="605592"/>
                    <a:pt x="26759" y="600216"/>
                    <a:pt x="16083" y="589557"/>
                  </a:cubicBezTo>
                  <a:cubicBezTo>
                    <a:pt x="-5362" y="568147"/>
                    <a:pt x="-5362" y="533389"/>
                    <a:pt x="16083" y="511979"/>
                  </a:cubicBezTo>
                  <a:lnTo>
                    <a:pt x="101212" y="427078"/>
                  </a:lnTo>
                  <a:cubicBezTo>
                    <a:pt x="111888" y="416326"/>
                    <a:pt x="125999" y="411043"/>
                    <a:pt x="140017" y="411043"/>
                  </a:cubicBezTo>
                  <a:close/>
                  <a:moveTo>
                    <a:pt x="382501" y="49537"/>
                  </a:moveTo>
                  <a:cubicBezTo>
                    <a:pt x="478871" y="49537"/>
                    <a:pt x="557044" y="127491"/>
                    <a:pt x="557044" y="223798"/>
                  </a:cubicBezTo>
                  <a:cubicBezTo>
                    <a:pt x="557044" y="320012"/>
                    <a:pt x="478871" y="398059"/>
                    <a:pt x="382501" y="398059"/>
                  </a:cubicBezTo>
                  <a:cubicBezTo>
                    <a:pt x="286130" y="398059"/>
                    <a:pt x="207957" y="320012"/>
                    <a:pt x="207957" y="223798"/>
                  </a:cubicBezTo>
                  <a:cubicBezTo>
                    <a:pt x="207957" y="127491"/>
                    <a:pt x="286130" y="49537"/>
                    <a:pt x="382501" y="49537"/>
                  </a:cubicBezTo>
                  <a:close/>
                  <a:moveTo>
                    <a:pt x="382536" y="24750"/>
                  </a:moveTo>
                  <a:cubicBezTo>
                    <a:pt x="355610" y="24750"/>
                    <a:pt x="329519" y="30034"/>
                    <a:pt x="304914" y="40417"/>
                  </a:cubicBezTo>
                  <a:cubicBezTo>
                    <a:pt x="281238" y="50428"/>
                    <a:pt x="259882" y="64796"/>
                    <a:pt x="241591" y="83058"/>
                  </a:cubicBezTo>
                  <a:cubicBezTo>
                    <a:pt x="223300" y="101319"/>
                    <a:pt x="208908" y="122547"/>
                    <a:pt x="198880" y="146278"/>
                  </a:cubicBezTo>
                  <a:cubicBezTo>
                    <a:pt x="188481" y="170843"/>
                    <a:pt x="183189" y="196891"/>
                    <a:pt x="183189" y="223774"/>
                  </a:cubicBezTo>
                  <a:cubicBezTo>
                    <a:pt x="183189" y="250564"/>
                    <a:pt x="188481" y="276705"/>
                    <a:pt x="198880" y="301177"/>
                  </a:cubicBezTo>
                  <a:cubicBezTo>
                    <a:pt x="208908" y="324908"/>
                    <a:pt x="223300" y="346228"/>
                    <a:pt x="241591" y="364490"/>
                  </a:cubicBezTo>
                  <a:cubicBezTo>
                    <a:pt x="259882" y="382752"/>
                    <a:pt x="281238" y="397027"/>
                    <a:pt x="304914" y="407131"/>
                  </a:cubicBezTo>
                  <a:cubicBezTo>
                    <a:pt x="329519" y="417513"/>
                    <a:pt x="355610" y="422705"/>
                    <a:pt x="382536" y="422705"/>
                  </a:cubicBezTo>
                  <a:cubicBezTo>
                    <a:pt x="409462" y="422705"/>
                    <a:pt x="435553" y="417513"/>
                    <a:pt x="460158" y="407131"/>
                  </a:cubicBezTo>
                  <a:cubicBezTo>
                    <a:pt x="483834" y="397027"/>
                    <a:pt x="505190" y="382752"/>
                    <a:pt x="523481" y="364490"/>
                  </a:cubicBezTo>
                  <a:cubicBezTo>
                    <a:pt x="541772" y="346228"/>
                    <a:pt x="556164" y="324908"/>
                    <a:pt x="566192" y="301177"/>
                  </a:cubicBezTo>
                  <a:cubicBezTo>
                    <a:pt x="576591" y="276705"/>
                    <a:pt x="581883" y="250564"/>
                    <a:pt x="581883" y="223774"/>
                  </a:cubicBezTo>
                  <a:cubicBezTo>
                    <a:pt x="581883" y="196891"/>
                    <a:pt x="576591" y="170843"/>
                    <a:pt x="566192" y="146278"/>
                  </a:cubicBezTo>
                  <a:cubicBezTo>
                    <a:pt x="556164" y="122547"/>
                    <a:pt x="541772" y="101319"/>
                    <a:pt x="523481" y="83058"/>
                  </a:cubicBezTo>
                  <a:cubicBezTo>
                    <a:pt x="505190" y="64796"/>
                    <a:pt x="483834" y="50428"/>
                    <a:pt x="460158" y="40417"/>
                  </a:cubicBezTo>
                  <a:cubicBezTo>
                    <a:pt x="435553" y="30034"/>
                    <a:pt x="409462" y="24750"/>
                    <a:pt x="382536" y="24750"/>
                  </a:cubicBezTo>
                  <a:close/>
                  <a:moveTo>
                    <a:pt x="382536" y="0"/>
                  </a:moveTo>
                  <a:cubicBezTo>
                    <a:pt x="412712" y="0"/>
                    <a:pt x="442145" y="5933"/>
                    <a:pt x="469721" y="17613"/>
                  </a:cubicBezTo>
                  <a:cubicBezTo>
                    <a:pt x="496462" y="28922"/>
                    <a:pt x="520417" y="45051"/>
                    <a:pt x="540937" y="65538"/>
                  </a:cubicBezTo>
                  <a:cubicBezTo>
                    <a:pt x="561549" y="86117"/>
                    <a:pt x="577705" y="110033"/>
                    <a:pt x="588940" y="136637"/>
                  </a:cubicBezTo>
                  <a:cubicBezTo>
                    <a:pt x="600639" y="164262"/>
                    <a:pt x="606581" y="193554"/>
                    <a:pt x="606581" y="223774"/>
                  </a:cubicBezTo>
                  <a:cubicBezTo>
                    <a:pt x="606581" y="253901"/>
                    <a:pt x="600639" y="283194"/>
                    <a:pt x="588940" y="310818"/>
                  </a:cubicBezTo>
                  <a:cubicBezTo>
                    <a:pt x="577705" y="337515"/>
                    <a:pt x="561549" y="361431"/>
                    <a:pt x="540937" y="381917"/>
                  </a:cubicBezTo>
                  <a:cubicBezTo>
                    <a:pt x="520417" y="402496"/>
                    <a:pt x="496462" y="418626"/>
                    <a:pt x="469721" y="429842"/>
                  </a:cubicBezTo>
                  <a:cubicBezTo>
                    <a:pt x="442145" y="441522"/>
                    <a:pt x="412805" y="447455"/>
                    <a:pt x="382536" y="447455"/>
                  </a:cubicBezTo>
                  <a:cubicBezTo>
                    <a:pt x="352267" y="447455"/>
                    <a:pt x="322927" y="441522"/>
                    <a:pt x="295258" y="429842"/>
                  </a:cubicBezTo>
                  <a:cubicBezTo>
                    <a:pt x="275295" y="421407"/>
                    <a:pt x="256818" y="410190"/>
                    <a:pt x="240105" y="396471"/>
                  </a:cubicBezTo>
                  <a:lnTo>
                    <a:pt x="209558" y="427061"/>
                  </a:lnTo>
                  <a:cubicBezTo>
                    <a:pt x="206030" y="420758"/>
                    <a:pt x="201666" y="414918"/>
                    <a:pt x="196373" y="409541"/>
                  </a:cubicBezTo>
                  <a:cubicBezTo>
                    <a:pt x="191081" y="404350"/>
                    <a:pt x="185232" y="399901"/>
                    <a:pt x="178918" y="396378"/>
                  </a:cubicBezTo>
                  <a:lnTo>
                    <a:pt x="209465" y="365880"/>
                  </a:lnTo>
                  <a:cubicBezTo>
                    <a:pt x="195724" y="349287"/>
                    <a:pt x="184582" y="330840"/>
                    <a:pt x="176040" y="310818"/>
                  </a:cubicBezTo>
                  <a:cubicBezTo>
                    <a:pt x="164341" y="283194"/>
                    <a:pt x="158491" y="253901"/>
                    <a:pt x="158491" y="223774"/>
                  </a:cubicBezTo>
                  <a:cubicBezTo>
                    <a:pt x="158491" y="193554"/>
                    <a:pt x="164341" y="164262"/>
                    <a:pt x="176040" y="136637"/>
                  </a:cubicBezTo>
                  <a:cubicBezTo>
                    <a:pt x="187367" y="110033"/>
                    <a:pt x="203523" y="86117"/>
                    <a:pt x="224043" y="65538"/>
                  </a:cubicBezTo>
                  <a:cubicBezTo>
                    <a:pt x="244655" y="45051"/>
                    <a:pt x="268610" y="28922"/>
                    <a:pt x="295258" y="17613"/>
                  </a:cubicBezTo>
                  <a:cubicBezTo>
                    <a:pt x="322927" y="5933"/>
                    <a:pt x="352267" y="0"/>
                    <a:pt x="382536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  <a:ea typeface="+mn-ea"/>
                <a:cs typeface="+mn-cs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093526" y="6545720"/>
              <a:ext cx="12105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解决方案</a:t>
              </a:r>
              <a:endPara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89" name="矩形 25"/>
            <p:cNvSpPr/>
            <p:nvPr/>
          </p:nvSpPr>
          <p:spPr>
            <a:xfrm>
              <a:off x="1113720" y="6893722"/>
              <a:ext cx="38820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基于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5G+MEC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，通过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ULCL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（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Uplink Classifier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）上行分流技术，实现个人终端、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5G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网络和学校专网的端到端业务贯通，满足校园用户不换卡、不换号，可同时访问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Internet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和校园专网业务的诉求。</a:t>
              </a:r>
              <a:endPara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5721" y="8192166"/>
            <a:ext cx="780959" cy="780944"/>
            <a:chOff x="265721" y="8192166"/>
            <a:chExt cx="780959" cy="780944"/>
          </a:xfrm>
        </p:grpSpPr>
        <p:sp>
          <p:nvSpPr>
            <p:cNvPr id="95" name="Freeform: Shape 20"/>
            <p:cNvSpPr/>
            <p:nvPr/>
          </p:nvSpPr>
          <p:spPr>
            <a:xfrm>
              <a:off x="265721" y="8192166"/>
              <a:ext cx="780959" cy="78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7" h="19807" extrusionOk="0">
                  <a:moveTo>
                    <a:pt x="11898" y="19602"/>
                  </a:moveTo>
                  <a:cubicBezTo>
                    <a:pt x="6542" y="20704"/>
                    <a:pt x="1306" y="17256"/>
                    <a:pt x="204" y="11899"/>
                  </a:cubicBezTo>
                  <a:cubicBezTo>
                    <a:pt x="-897" y="6542"/>
                    <a:pt x="2552" y="1307"/>
                    <a:pt x="7907" y="205"/>
                  </a:cubicBezTo>
                  <a:cubicBezTo>
                    <a:pt x="13261" y="-896"/>
                    <a:pt x="18494" y="2549"/>
                    <a:pt x="19599" y="7900"/>
                  </a:cubicBezTo>
                  <a:cubicBezTo>
                    <a:pt x="19600" y="7903"/>
                    <a:pt x="19600" y="7905"/>
                    <a:pt x="19601" y="7908"/>
                  </a:cubicBezTo>
                  <a:cubicBezTo>
                    <a:pt x="20703" y="13264"/>
                    <a:pt x="17254" y="18500"/>
                    <a:pt x="11898" y="19602"/>
                  </a:cubicBezTo>
                  <a:close/>
                </a:path>
              </a:pathLst>
            </a:custGeom>
            <a:gradFill>
              <a:gsLst>
                <a:gs pos="0">
                  <a:srgbClr val="EF3216">
                    <a:alpha val="0"/>
                  </a:srgbClr>
                </a:gs>
                <a:gs pos="100000">
                  <a:srgbClr val="EF3216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</a:endParaRPr>
            </a:p>
          </p:txBody>
        </p:sp>
        <p:sp>
          <p:nvSpPr>
            <p:cNvPr id="96" name="Freeform: Shape 20"/>
            <p:cNvSpPr/>
            <p:nvPr/>
          </p:nvSpPr>
          <p:spPr>
            <a:xfrm>
              <a:off x="490043" y="8410920"/>
              <a:ext cx="332315" cy="3434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Normal" panose="020B0400000000000000" pitchFamily="34" charset="-122"/>
                <a:ea typeface="+mn-ea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059040" y="8564877"/>
            <a:ext cx="3984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通过网络切片技术实现公</a:t>
            </a:r>
            <a:r>
              <a:rPr lang="en-US" altLang="zh-CN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专网用户业务隔离</a:t>
            </a:r>
            <a:endParaRPr lang="zh-CN" altLang="en-US" sz="12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通过安全方案实现数据不出专网</a:t>
            </a:r>
            <a:endParaRPr lang="zh-CN" altLang="en-US" sz="12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通过一校多园区方案连接多个校区</a:t>
            </a:r>
            <a:endParaRPr lang="zh-CN" altLang="en-US" sz="12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29344" y="8238550"/>
            <a:ext cx="1541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en-US" altLang="zh-CN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PLUS</a:t>
            </a:r>
            <a:r>
              <a: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能力</a:t>
            </a:r>
            <a:endParaRPr lang="zh-CN" altLang="en-US" sz="2000" b="1" dirty="0">
              <a:gradFill>
                <a:gsLst>
                  <a:gs pos="0">
                    <a:srgbClr val="D83C52">
                      <a:alpha val="85000"/>
                    </a:srgbClr>
                  </a:gs>
                  <a:gs pos="34884">
                    <a:srgbClr val="C00000"/>
                  </a:gs>
                  <a:gs pos="68000">
                    <a:srgbClr val="DF6072">
                      <a:alpha val="73000"/>
                    </a:srgb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42900" y="4262755"/>
            <a:ext cx="4804410" cy="3509010"/>
            <a:chOff x="540" y="6713"/>
            <a:chExt cx="7566" cy="5526"/>
          </a:xfrm>
        </p:grpSpPr>
        <p:sp>
          <p:nvSpPr>
            <p:cNvPr id="51" name="文本框 50"/>
            <p:cNvSpPr txBox="1"/>
            <p:nvPr/>
          </p:nvSpPr>
          <p:spPr>
            <a:xfrm>
              <a:off x="2284" y="6713"/>
              <a:ext cx="3855" cy="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本地分流，园区内访问</a:t>
              </a:r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</a:t>
              </a: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专网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440" y="11727"/>
              <a:ext cx="202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专享型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方案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37" y="11729"/>
              <a:ext cx="149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共享型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方案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40" y="7237"/>
              <a:ext cx="3509" cy="4413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89" y="9316"/>
              <a:ext cx="745" cy="604"/>
            </a:xfrm>
            <a:prstGeom prst="rect">
              <a:avLst/>
            </a:prstGeom>
          </p:spPr>
        </p:pic>
        <p:sp>
          <p:nvSpPr>
            <p:cNvPr id="56" name="Freeform 14"/>
            <p:cNvSpPr/>
            <p:nvPr/>
          </p:nvSpPr>
          <p:spPr bwMode="auto">
            <a:xfrm>
              <a:off x="763" y="10272"/>
              <a:ext cx="1169" cy="649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DDDDDD">
                  <a:lumMod val="50000"/>
                </a:srgbClr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校园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专网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236" y="9953"/>
              <a:ext cx="1699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ULCL+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辅锚点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2372" y="9071"/>
              <a:ext cx="1463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共享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2B2C MEC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55" y="7757"/>
              <a:ext cx="745" cy="604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2706" y="8427"/>
              <a:ext cx="1246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主锚点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737" y="7515"/>
              <a:ext cx="1051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2C MEC</a:t>
              </a:r>
              <a:endPara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 rot="0">
              <a:off x="677" y="7629"/>
              <a:ext cx="1283" cy="578"/>
              <a:chOff x="3294047" y="2885494"/>
              <a:chExt cx="697578" cy="345158"/>
            </a:xfrm>
          </p:grpSpPr>
          <p:pic>
            <p:nvPicPr>
              <p:cNvPr id="66" name="Picture 2" descr="C:\Users\l00127382\AppData\Local\Microsoft\Windows\Temporary Internet Files\Content.Outlook\AA70INBU\flat cloud (3).png"/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3359566" y="2885494"/>
                <a:ext cx="560699" cy="32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" name="文本框 66"/>
              <p:cNvSpPr txBox="1"/>
              <p:nvPr/>
            </p:nvSpPr>
            <p:spPr bwMode="auto">
              <a:xfrm>
                <a:off x="3294047" y="2970370"/>
                <a:ext cx="697578" cy="260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179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27A2B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Internet</a:t>
                </a:r>
                <a:endParaRPr kumimoji="0" lang="en-US" altLang="zh-CN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27A2B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8" name="文本框 67"/>
            <p:cNvSpPr txBox="1"/>
            <p:nvPr/>
          </p:nvSpPr>
          <p:spPr>
            <a:xfrm>
              <a:off x="2468" y="11225"/>
              <a:ext cx="508" cy="2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UE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4281" y="7237"/>
              <a:ext cx="3825" cy="4413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357" y="9826"/>
              <a:ext cx="745" cy="604"/>
            </a:xfrm>
            <a:prstGeom prst="rect">
              <a:avLst/>
            </a:prstGeom>
          </p:spPr>
        </p:pic>
        <p:sp>
          <p:nvSpPr>
            <p:cNvPr id="71" name="Freeform 14"/>
            <p:cNvSpPr/>
            <p:nvPr/>
          </p:nvSpPr>
          <p:spPr bwMode="auto">
            <a:xfrm>
              <a:off x="4577" y="10138"/>
              <a:ext cx="1169" cy="649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DDDDDD">
                  <a:lumMod val="50000"/>
                </a:srgbClr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00" kern="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校园</a:t>
              </a: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专网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5977" y="10474"/>
              <a:ext cx="1655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ULCL+</a:t>
              </a: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辅锚点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5932" y="9510"/>
              <a:ext cx="1463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专享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2B2C MEC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292" y="7682"/>
              <a:ext cx="745" cy="604"/>
            </a:xfrm>
            <a:prstGeom prst="rect">
              <a:avLst/>
            </a:prstGeom>
          </p:spPr>
        </p:pic>
        <p:sp>
          <p:nvSpPr>
            <p:cNvPr id="75" name="文本框 74"/>
            <p:cNvSpPr txBox="1"/>
            <p:nvPr/>
          </p:nvSpPr>
          <p:spPr>
            <a:xfrm>
              <a:off x="6139" y="8384"/>
              <a:ext cx="1246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主锚点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6171" y="7493"/>
              <a:ext cx="1051" cy="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2C MEC</a:t>
              </a:r>
              <a:endPara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 rot="0">
              <a:off x="4594" y="7685"/>
              <a:ext cx="1283" cy="578"/>
              <a:chOff x="3294047" y="2885494"/>
              <a:chExt cx="697578" cy="345158"/>
            </a:xfrm>
          </p:grpSpPr>
          <p:pic>
            <p:nvPicPr>
              <p:cNvPr id="79" name="Picture 2" descr="C:\Users\l00127382\AppData\Local\Microsoft\Windows\Temporary Internet Files\Content.Outlook\AA70INBU\flat cloud (3).png"/>
              <p:cNvPicPr>
                <a:picLocks noChangeAspect="1" noChangeArrowheads="1"/>
              </p:cNvPicPr>
              <p:nvPr/>
            </p:nvPicPr>
            <p:blipFill>
              <a:blip r:embed="rId6" cstate="screen"/>
              <a:srcRect/>
              <a:stretch>
                <a:fillRect/>
              </a:stretch>
            </p:blipFill>
            <p:spPr bwMode="auto">
              <a:xfrm>
                <a:off x="3359566" y="2885494"/>
                <a:ext cx="560699" cy="32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" name="文本框 79"/>
              <p:cNvSpPr txBox="1"/>
              <p:nvPr/>
            </p:nvSpPr>
            <p:spPr bwMode="auto">
              <a:xfrm>
                <a:off x="3294047" y="2970370"/>
                <a:ext cx="697578" cy="2602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121793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27A2B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  <a:sym typeface="Arial" panose="020B0604020202020204" pitchFamily="34" charset="0"/>
                  </a:rPr>
                  <a:t>Internet</a:t>
                </a:r>
                <a:endParaRPr kumimoji="0" lang="en-US" altLang="zh-CN" sz="1200" b="1" i="1" u="none" strike="noStrike" kern="1200" cap="none" spc="0" normalizeH="0" baseline="0" noProof="0" dirty="0">
                  <a:ln>
                    <a:noFill/>
                  </a:ln>
                  <a:solidFill>
                    <a:srgbClr val="27A2B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2" name="文本框 81"/>
            <p:cNvSpPr txBox="1"/>
            <p:nvPr/>
          </p:nvSpPr>
          <p:spPr>
            <a:xfrm>
              <a:off x="6015" y="11241"/>
              <a:ext cx="466" cy="2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UE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 flipH="1" flipV="1">
              <a:off x="6653" y="10418"/>
              <a:ext cx="0" cy="65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1589" y="9600"/>
              <a:ext cx="1514" cy="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>
              <a:off x="1598" y="9598"/>
              <a:ext cx="0" cy="806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H="1">
              <a:off x="5786" y="10424"/>
              <a:ext cx="872" cy="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 flipV="1">
              <a:off x="3095" y="9598"/>
              <a:ext cx="0" cy="147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箭头连接符 92"/>
            <p:cNvCxnSpPr/>
            <p:nvPr/>
          </p:nvCxnSpPr>
          <p:spPr>
            <a:xfrm flipH="1" flipV="1">
              <a:off x="1850" y="7945"/>
              <a:ext cx="1449" cy="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3299" y="7945"/>
              <a:ext cx="0" cy="31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6857" y="7954"/>
              <a:ext cx="0" cy="311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H="1">
              <a:off x="5726" y="7961"/>
              <a:ext cx="1129" cy="2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25"/>
            <p:cNvSpPr/>
            <p:nvPr/>
          </p:nvSpPr>
          <p:spPr>
            <a:xfrm>
              <a:off x="4834" y="11996"/>
              <a:ext cx="2830" cy="2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1219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下沉，数据不出园区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2" name="矩形 25"/>
            <p:cNvSpPr/>
            <p:nvPr/>
          </p:nvSpPr>
          <p:spPr>
            <a:xfrm>
              <a:off x="879" y="11997"/>
              <a:ext cx="2830" cy="242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1219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支持地市内多园区灵活接入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3049" y="11099"/>
              <a:ext cx="306" cy="418"/>
            </a:xfrm>
            <a:custGeom>
              <a:avLst/>
              <a:gdLst>
                <a:gd name="T0" fmla="*/ 472 w 511"/>
                <a:gd name="T1" fmla="*/ 0 h 819"/>
                <a:gd name="T2" fmla="*/ 38 w 511"/>
                <a:gd name="T3" fmla="*/ 0 h 819"/>
                <a:gd name="T4" fmla="*/ 0 w 511"/>
                <a:gd name="T5" fmla="*/ 37 h 819"/>
                <a:gd name="T6" fmla="*/ 0 w 511"/>
                <a:gd name="T7" fmla="*/ 782 h 819"/>
                <a:gd name="T8" fmla="*/ 38 w 511"/>
                <a:gd name="T9" fmla="*/ 819 h 819"/>
                <a:gd name="T10" fmla="*/ 472 w 511"/>
                <a:gd name="T11" fmla="*/ 819 h 819"/>
                <a:gd name="T12" fmla="*/ 511 w 511"/>
                <a:gd name="T13" fmla="*/ 782 h 819"/>
                <a:gd name="T14" fmla="*/ 511 w 511"/>
                <a:gd name="T15" fmla="*/ 37 h 819"/>
                <a:gd name="T16" fmla="*/ 472 w 511"/>
                <a:gd name="T17" fmla="*/ 0 h 819"/>
                <a:gd name="T18" fmla="*/ 206 w 511"/>
                <a:gd name="T19" fmla="*/ 19 h 819"/>
                <a:gd name="T20" fmla="*/ 206 w 511"/>
                <a:gd name="T21" fmla="*/ 19 h 819"/>
                <a:gd name="T22" fmla="*/ 297 w 511"/>
                <a:gd name="T23" fmla="*/ 19 h 819"/>
                <a:gd name="T24" fmla="*/ 310 w 511"/>
                <a:gd name="T25" fmla="*/ 32 h 819"/>
                <a:gd name="T26" fmla="*/ 297 w 511"/>
                <a:gd name="T27" fmla="*/ 45 h 819"/>
                <a:gd name="T28" fmla="*/ 206 w 511"/>
                <a:gd name="T29" fmla="*/ 45 h 819"/>
                <a:gd name="T30" fmla="*/ 193 w 511"/>
                <a:gd name="T31" fmla="*/ 32 h 819"/>
                <a:gd name="T32" fmla="*/ 206 w 511"/>
                <a:gd name="T33" fmla="*/ 19 h 819"/>
                <a:gd name="T34" fmla="*/ 388 w 511"/>
                <a:gd name="T35" fmla="*/ 759 h 819"/>
                <a:gd name="T36" fmla="*/ 388 w 511"/>
                <a:gd name="T37" fmla="*/ 759 h 819"/>
                <a:gd name="T38" fmla="*/ 372 w 511"/>
                <a:gd name="T39" fmla="*/ 774 h 819"/>
                <a:gd name="T40" fmla="*/ 109 w 511"/>
                <a:gd name="T41" fmla="*/ 774 h 819"/>
                <a:gd name="T42" fmla="*/ 93 w 511"/>
                <a:gd name="T43" fmla="*/ 759 h 819"/>
                <a:gd name="T44" fmla="*/ 93 w 511"/>
                <a:gd name="T45" fmla="*/ 758 h 819"/>
                <a:gd name="T46" fmla="*/ 109 w 511"/>
                <a:gd name="T47" fmla="*/ 742 h 819"/>
                <a:gd name="T48" fmla="*/ 372 w 511"/>
                <a:gd name="T49" fmla="*/ 742 h 819"/>
                <a:gd name="T50" fmla="*/ 388 w 511"/>
                <a:gd name="T51" fmla="*/ 758 h 819"/>
                <a:gd name="T52" fmla="*/ 388 w 511"/>
                <a:gd name="T53" fmla="*/ 759 h 819"/>
                <a:gd name="T54" fmla="*/ 446 w 511"/>
                <a:gd name="T55" fmla="*/ 774 h 819"/>
                <a:gd name="T56" fmla="*/ 446 w 511"/>
                <a:gd name="T57" fmla="*/ 774 h 819"/>
                <a:gd name="T58" fmla="*/ 430 w 511"/>
                <a:gd name="T59" fmla="*/ 758 h 819"/>
                <a:gd name="T60" fmla="*/ 446 w 511"/>
                <a:gd name="T61" fmla="*/ 742 h 819"/>
                <a:gd name="T62" fmla="*/ 463 w 511"/>
                <a:gd name="T63" fmla="*/ 758 h 819"/>
                <a:gd name="T64" fmla="*/ 446 w 511"/>
                <a:gd name="T65" fmla="*/ 774 h 819"/>
                <a:gd name="T66" fmla="*/ 465 w 511"/>
                <a:gd name="T67" fmla="*/ 695 h 819"/>
                <a:gd name="T68" fmla="*/ 465 w 511"/>
                <a:gd name="T69" fmla="*/ 695 h 819"/>
                <a:gd name="T70" fmla="*/ 45 w 511"/>
                <a:gd name="T71" fmla="*/ 695 h 819"/>
                <a:gd name="T72" fmla="*/ 45 w 511"/>
                <a:gd name="T73" fmla="*/ 73 h 819"/>
                <a:gd name="T74" fmla="*/ 465 w 511"/>
                <a:gd name="T75" fmla="*/ 73 h 819"/>
                <a:gd name="T76" fmla="*/ 465 w 511"/>
                <a:gd name="T77" fmla="*/ 6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1" h="819">
                  <a:moveTo>
                    <a:pt x="472" y="0"/>
                  </a:moveTo>
                  <a:lnTo>
                    <a:pt x="38" y="0"/>
                  </a:lnTo>
                  <a:cubicBezTo>
                    <a:pt x="17" y="0"/>
                    <a:pt x="0" y="16"/>
                    <a:pt x="0" y="37"/>
                  </a:cubicBezTo>
                  <a:lnTo>
                    <a:pt x="0" y="782"/>
                  </a:lnTo>
                  <a:cubicBezTo>
                    <a:pt x="0" y="802"/>
                    <a:pt x="17" y="819"/>
                    <a:pt x="38" y="819"/>
                  </a:cubicBezTo>
                  <a:lnTo>
                    <a:pt x="472" y="819"/>
                  </a:lnTo>
                  <a:cubicBezTo>
                    <a:pt x="493" y="819"/>
                    <a:pt x="511" y="802"/>
                    <a:pt x="511" y="782"/>
                  </a:cubicBezTo>
                  <a:lnTo>
                    <a:pt x="511" y="37"/>
                  </a:lnTo>
                  <a:cubicBezTo>
                    <a:pt x="511" y="16"/>
                    <a:pt x="493" y="0"/>
                    <a:pt x="472" y="0"/>
                  </a:cubicBezTo>
                  <a:close/>
                  <a:moveTo>
                    <a:pt x="206" y="19"/>
                  </a:moveTo>
                  <a:lnTo>
                    <a:pt x="206" y="19"/>
                  </a:lnTo>
                  <a:lnTo>
                    <a:pt x="297" y="19"/>
                  </a:lnTo>
                  <a:cubicBezTo>
                    <a:pt x="304" y="19"/>
                    <a:pt x="310" y="25"/>
                    <a:pt x="310" y="32"/>
                  </a:cubicBezTo>
                  <a:cubicBezTo>
                    <a:pt x="310" y="39"/>
                    <a:pt x="304" y="45"/>
                    <a:pt x="297" y="45"/>
                  </a:cubicBezTo>
                  <a:lnTo>
                    <a:pt x="206" y="45"/>
                  </a:lnTo>
                  <a:cubicBezTo>
                    <a:pt x="199" y="45"/>
                    <a:pt x="193" y="39"/>
                    <a:pt x="193" y="32"/>
                  </a:cubicBezTo>
                  <a:cubicBezTo>
                    <a:pt x="193" y="25"/>
                    <a:pt x="199" y="19"/>
                    <a:pt x="206" y="19"/>
                  </a:cubicBezTo>
                  <a:close/>
                  <a:moveTo>
                    <a:pt x="388" y="759"/>
                  </a:moveTo>
                  <a:lnTo>
                    <a:pt x="388" y="759"/>
                  </a:lnTo>
                  <a:cubicBezTo>
                    <a:pt x="388" y="767"/>
                    <a:pt x="381" y="774"/>
                    <a:pt x="372" y="774"/>
                  </a:cubicBezTo>
                  <a:lnTo>
                    <a:pt x="109" y="774"/>
                  </a:lnTo>
                  <a:cubicBezTo>
                    <a:pt x="100" y="774"/>
                    <a:pt x="93" y="767"/>
                    <a:pt x="93" y="759"/>
                  </a:cubicBezTo>
                  <a:lnTo>
                    <a:pt x="93" y="758"/>
                  </a:lnTo>
                  <a:cubicBezTo>
                    <a:pt x="93" y="749"/>
                    <a:pt x="100" y="742"/>
                    <a:pt x="109" y="742"/>
                  </a:cubicBezTo>
                  <a:lnTo>
                    <a:pt x="372" y="742"/>
                  </a:lnTo>
                  <a:cubicBezTo>
                    <a:pt x="381" y="742"/>
                    <a:pt x="388" y="749"/>
                    <a:pt x="388" y="758"/>
                  </a:cubicBezTo>
                  <a:lnTo>
                    <a:pt x="388" y="759"/>
                  </a:lnTo>
                  <a:close/>
                  <a:moveTo>
                    <a:pt x="446" y="774"/>
                  </a:moveTo>
                  <a:lnTo>
                    <a:pt x="446" y="774"/>
                  </a:lnTo>
                  <a:cubicBezTo>
                    <a:pt x="437" y="774"/>
                    <a:pt x="430" y="767"/>
                    <a:pt x="430" y="758"/>
                  </a:cubicBezTo>
                  <a:cubicBezTo>
                    <a:pt x="430" y="749"/>
                    <a:pt x="437" y="742"/>
                    <a:pt x="446" y="742"/>
                  </a:cubicBezTo>
                  <a:cubicBezTo>
                    <a:pt x="455" y="742"/>
                    <a:pt x="463" y="749"/>
                    <a:pt x="463" y="758"/>
                  </a:cubicBezTo>
                  <a:cubicBezTo>
                    <a:pt x="463" y="767"/>
                    <a:pt x="455" y="774"/>
                    <a:pt x="446" y="774"/>
                  </a:cubicBezTo>
                  <a:close/>
                  <a:moveTo>
                    <a:pt x="465" y="695"/>
                  </a:moveTo>
                  <a:lnTo>
                    <a:pt x="465" y="695"/>
                  </a:lnTo>
                  <a:lnTo>
                    <a:pt x="45" y="695"/>
                  </a:lnTo>
                  <a:lnTo>
                    <a:pt x="45" y="73"/>
                  </a:lnTo>
                  <a:lnTo>
                    <a:pt x="465" y="73"/>
                  </a:lnTo>
                  <a:lnTo>
                    <a:pt x="465" y="69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4" name="Freeform 45"/>
            <p:cNvSpPr>
              <a:spLocks noEditPoints="1"/>
            </p:cNvSpPr>
            <p:nvPr/>
          </p:nvSpPr>
          <p:spPr bwMode="auto">
            <a:xfrm>
              <a:off x="6606" y="11094"/>
              <a:ext cx="306" cy="418"/>
            </a:xfrm>
            <a:custGeom>
              <a:avLst/>
              <a:gdLst>
                <a:gd name="T0" fmla="*/ 472 w 511"/>
                <a:gd name="T1" fmla="*/ 0 h 819"/>
                <a:gd name="T2" fmla="*/ 38 w 511"/>
                <a:gd name="T3" fmla="*/ 0 h 819"/>
                <a:gd name="T4" fmla="*/ 0 w 511"/>
                <a:gd name="T5" fmla="*/ 37 h 819"/>
                <a:gd name="T6" fmla="*/ 0 w 511"/>
                <a:gd name="T7" fmla="*/ 782 h 819"/>
                <a:gd name="T8" fmla="*/ 38 w 511"/>
                <a:gd name="T9" fmla="*/ 819 h 819"/>
                <a:gd name="T10" fmla="*/ 472 w 511"/>
                <a:gd name="T11" fmla="*/ 819 h 819"/>
                <a:gd name="T12" fmla="*/ 511 w 511"/>
                <a:gd name="T13" fmla="*/ 782 h 819"/>
                <a:gd name="T14" fmla="*/ 511 w 511"/>
                <a:gd name="T15" fmla="*/ 37 h 819"/>
                <a:gd name="T16" fmla="*/ 472 w 511"/>
                <a:gd name="T17" fmla="*/ 0 h 819"/>
                <a:gd name="T18" fmla="*/ 206 w 511"/>
                <a:gd name="T19" fmla="*/ 19 h 819"/>
                <a:gd name="T20" fmla="*/ 206 w 511"/>
                <a:gd name="T21" fmla="*/ 19 h 819"/>
                <a:gd name="T22" fmla="*/ 297 w 511"/>
                <a:gd name="T23" fmla="*/ 19 h 819"/>
                <a:gd name="T24" fmla="*/ 310 w 511"/>
                <a:gd name="T25" fmla="*/ 32 h 819"/>
                <a:gd name="T26" fmla="*/ 297 w 511"/>
                <a:gd name="T27" fmla="*/ 45 h 819"/>
                <a:gd name="T28" fmla="*/ 206 w 511"/>
                <a:gd name="T29" fmla="*/ 45 h 819"/>
                <a:gd name="T30" fmla="*/ 193 w 511"/>
                <a:gd name="T31" fmla="*/ 32 h 819"/>
                <a:gd name="T32" fmla="*/ 206 w 511"/>
                <a:gd name="T33" fmla="*/ 19 h 819"/>
                <a:gd name="T34" fmla="*/ 388 w 511"/>
                <a:gd name="T35" fmla="*/ 759 h 819"/>
                <a:gd name="T36" fmla="*/ 388 w 511"/>
                <a:gd name="T37" fmla="*/ 759 h 819"/>
                <a:gd name="T38" fmla="*/ 372 w 511"/>
                <a:gd name="T39" fmla="*/ 774 h 819"/>
                <a:gd name="T40" fmla="*/ 109 w 511"/>
                <a:gd name="T41" fmla="*/ 774 h 819"/>
                <a:gd name="T42" fmla="*/ 93 w 511"/>
                <a:gd name="T43" fmla="*/ 759 h 819"/>
                <a:gd name="T44" fmla="*/ 93 w 511"/>
                <a:gd name="T45" fmla="*/ 758 h 819"/>
                <a:gd name="T46" fmla="*/ 109 w 511"/>
                <a:gd name="T47" fmla="*/ 742 h 819"/>
                <a:gd name="T48" fmla="*/ 372 w 511"/>
                <a:gd name="T49" fmla="*/ 742 h 819"/>
                <a:gd name="T50" fmla="*/ 388 w 511"/>
                <a:gd name="T51" fmla="*/ 758 h 819"/>
                <a:gd name="T52" fmla="*/ 388 w 511"/>
                <a:gd name="T53" fmla="*/ 759 h 819"/>
                <a:gd name="T54" fmla="*/ 446 w 511"/>
                <a:gd name="T55" fmla="*/ 774 h 819"/>
                <a:gd name="T56" fmla="*/ 446 w 511"/>
                <a:gd name="T57" fmla="*/ 774 h 819"/>
                <a:gd name="T58" fmla="*/ 430 w 511"/>
                <a:gd name="T59" fmla="*/ 758 h 819"/>
                <a:gd name="T60" fmla="*/ 446 w 511"/>
                <a:gd name="T61" fmla="*/ 742 h 819"/>
                <a:gd name="T62" fmla="*/ 463 w 511"/>
                <a:gd name="T63" fmla="*/ 758 h 819"/>
                <a:gd name="T64" fmla="*/ 446 w 511"/>
                <a:gd name="T65" fmla="*/ 774 h 819"/>
                <a:gd name="T66" fmla="*/ 465 w 511"/>
                <a:gd name="T67" fmla="*/ 695 h 819"/>
                <a:gd name="T68" fmla="*/ 465 w 511"/>
                <a:gd name="T69" fmla="*/ 695 h 819"/>
                <a:gd name="T70" fmla="*/ 45 w 511"/>
                <a:gd name="T71" fmla="*/ 695 h 819"/>
                <a:gd name="T72" fmla="*/ 45 w 511"/>
                <a:gd name="T73" fmla="*/ 73 h 819"/>
                <a:gd name="T74" fmla="*/ 465 w 511"/>
                <a:gd name="T75" fmla="*/ 73 h 819"/>
                <a:gd name="T76" fmla="*/ 465 w 511"/>
                <a:gd name="T77" fmla="*/ 695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11" h="819">
                  <a:moveTo>
                    <a:pt x="472" y="0"/>
                  </a:moveTo>
                  <a:lnTo>
                    <a:pt x="38" y="0"/>
                  </a:lnTo>
                  <a:cubicBezTo>
                    <a:pt x="17" y="0"/>
                    <a:pt x="0" y="16"/>
                    <a:pt x="0" y="37"/>
                  </a:cubicBezTo>
                  <a:lnTo>
                    <a:pt x="0" y="782"/>
                  </a:lnTo>
                  <a:cubicBezTo>
                    <a:pt x="0" y="802"/>
                    <a:pt x="17" y="819"/>
                    <a:pt x="38" y="819"/>
                  </a:cubicBezTo>
                  <a:lnTo>
                    <a:pt x="472" y="819"/>
                  </a:lnTo>
                  <a:cubicBezTo>
                    <a:pt x="493" y="819"/>
                    <a:pt x="511" y="802"/>
                    <a:pt x="511" y="782"/>
                  </a:cubicBezTo>
                  <a:lnTo>
                    <a:pt x="511" y="37"/>
                  </a:lnTo>
                  <a:cubicBezTo>
                    <a:pt x="511" y="16"/>
                    <a:pt x="493" y="0"/>
                    <a:pt x="472" y="0"/>
                  </a:cubicBezTo>
                  <a:close/>
                  <a:moveTo>
                    <a:pt x="206" y="19"/>
                  </a:moveTo>
                  <a:lnTo>
                    <a:pt x="206" y="19"/>
                  </a:lnTo>
                  <a:lnTo>
                    <a:pt x="297" y="19"/>
                  </a:lnTo>
                  <a:cubicBezTo>
                    <a:pt x="304" y="19"/>
                    <a:pt x="310" y="25"/>
                    <a:pt x="310" y="32"/>
                  </a:cubicBezTo>
                  <a:cubicBezTo>
                    <a:pt x="310" y="39"/>
                    <a:pt x="304" y="45"/>
                    <a:pt x="297" y="45"/>
                  </a:cubicBezTo>
                  <a:lnTo>
                    <a:pt x="206" y="45"/>
                  </a:lnTo>
                  <a:cubicBezTo>
                    <a:pt x="199" y="45"/>
                    <a:pt x="193" y="39"/>
                    <a:pt x="193" y="32"/>
                  </a:cubicBezTo>
                  <a:cubicBezTo>
                    <a:pt x="193" y="25"/>
                    <a:pt x="199" y="19"/>
                    <a:pt x="206" y="19"/>
                  </a:cubicBezTo>
                  <a:close/>
                  <a:moveTo>
                    <a:pt x="388" y="759"/>
                  </a:moveTo>
                  <a:lnTo>
                    <a:pt x="388" y="759"/>
                  </a:lnTo>
                  <a:cubicBezTo>
                    <a:pt x="388" y="767"/>
                    <a:pt x="381" y="774"/>
                    <a:pt x="372" y="774"/>
                  </a:cubicBezTo>
                  <a:lnTo>
                    <a:pt x="109" y="774"/>
                  </a:lnTo>
                  <a:cubicBezTo>
                    <a:pt x="100" y="774"/>
                    <a:pt x="93" y="767"/>
                    <a:pt x="93" y="759"/>
                  </a:cubicBezTo>
                  <a:lnTo>
                    <a:pt x="93" y="758"/>
                  </a:lnTo>
                  <a:cubicBezTo>
                    <a:pt x="93" y="749"/>
                    <a:pt x="100" y="742"/>
                    <a:pt x="109" y="742"/>
                  </a:cubicBezTo>
                  <a:lnTo>
                    <a:pt x="372" y="742"/>
                  </a:lnTo>
                  <a:cubicBezTo>
                    <a:pt x="381" y="742"/>
                    <a:pt x="388" y="749"/>
                    <a:pt x="388" y="758"/>
                  </a:cubicBezTo>
                  <a:lnTo>
                    <a:pt x="388" y="759"/>
                  </a:lnTo>
                  <a:close/>
                  <a:moveTo>
                    <a:pt x="446" y="774"/>
                  </a:moveTo>
                  <a:lnTo>
                    <a:pt x="446" y="774"/>
                  </a:lnTo>
                  <a:cubicBezTo>
                    <a:pt x="437" y="774"/>
                    <a:pt x="430" y="767"/>
                    <a:pt x="430" y="758"/>
                  </a:cubicBezTo>
                  <a:cubicBezTo>
                    <a:pt x="430" y="749"/>
                    <a:pt x="437" y="742"/>
                    <a:pt x="446" y="742"/>
                  </a:cubicBezTo>
                  <a:cubicBezTo>
                    <a:pt x="455" y="742"/>
                    <a:pt x="463" y="749"/>
                    <a:pt x="463" y="758"/>
                  </a:cubicBezTo>
                  <a:cubicBezTo>
                    <a:pt x="463" y="767"/>
                    <a:pt x="455" y="774"/>
                    <a:pt x="446" y="774"/>
                  </a:cubicBezTo>
                  <a:close/>
                  <a:moveTo>
                    <a:pt x="465" y="695"/>
                  </a:moveTo>
                  <a:lnTo>
                    <a:pt x="465" y="695"/>
                  </a:lnTo>
                  <a:lnTo>
                    <a:pt x="45" y="695"/>
                  </a:lnTo>
                  <a:lnTo>
                    <a:pt x="45" y="73"/>
                  </a:lnTo>
                  <a:lnTo>
                    <a:pt x="465" y="73"/>
                  </a:lnTo>
                  <a:lnTo>
                    <a:pt x="465" y="69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0428" r="8507"/>
          <a:stretch>
            <a:fillRect/>
          </a:stretch>
        </p:blipFill>
        <p:spPr>
          <a:xfrm>
            <a:off x="-20830" y="769837"/>
            <a:ext cx="5442333" cy="364991"/>
          </a:xfrm>
          <a:prstGeom prst="rect">
            <a:avLst/>
          </a:prstGeom>
        </p:spPr>
      </p:pic>
      <p:pic>
        <p:nvPicPr>
          <p:cNvPr id="5" name="图片 4" descr="2022新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2173" y="76227"/>
            <a:ext cx="1368502" cy="5996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2"/>
          <a:stretch>
            <a:fillRect/>
          </a:stretch>
        </p:blipFill>
        <p:spPr>
          <a:xfrm>
            <a:off x="0" y="8637224"/>
            <a:ext cx="5400675" cy="2165238"/>
          </a:xfrm>
          <a:prstGeom prst="rect">
            <a:avLst/>
          </a:prstGeom>
        </p:spPr>
      </p:pic>
      <p:sp>
        <p:nvSpPr>
          <p:cNvPr id="91" name="圆角矩形 17"/>
          <p:cNvSpPr/>
          <p:nvPr/>
        </p:nvSpPr>
        <p:spPr>
          <a:xfrm>
            <a:off x="971855" y="725742"/>
            <a:ext cx="3491626" cy="365573"/>
          </a:xfrm>
          <a:prstGeom prst="round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b" anchorCtr="0"/>
          <a:lstStyle/>
          <a:p>
            <a:pPr lvl="0" algn="ctr" defTabSz="9137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随行专网</a:t>
            </a: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)-</a:t>
            </a: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设备全时可用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Freeform: Shape 5"/>
          <p:cNvSpPr/>
          <p:nvPr/>
        </p:nvSpPr>
        <p:spPr>
          <a:xfrm>
            <a:off x="293138" y="1349353"/>
            <a:ext cx="780937" cy="78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07" h="19807" extrusionOk="0">
                <a:moveTo>
                  <a:pt x="7907" y="205"/>
                </a:moveTo>
                <a:cubicBezTo>
                  <a:pt x="13264" y="-897"/>
                  <a:pt x="18498" y="2551"/>
                  <a:pt x="19601" y="7908"/>
                </a:cubicBezTo>
                <a:cubicBezTo>
                  <a:pt x="20703" y="13264"/>
                  <a:pt x="17254" y="18500"/>
                  <a:pt x="11898" y="19602"/>
                </a:cubicBezTo>
                <a:cubicBezTo>
                  <a:pt x="6545" y="20703"/>
                  <a:pt x="1312" y="17258"/>
                  <a:pt x="206" y="11907"/>
                </a:cubicBezTo>
                <a:cubicBezTo>
                  <a:pt x="206" y="11904"/>
                  <a:pt x="205" y="11901"/>
                  <a:pt x="204" y="11899"/>
                </a:cubicBezTo>
                <a:cubicBezTo>
                  <a:pt x="-897" y="6542"/>
                  <a:pt x="2551" y="1307"/>
                  <a:pt x="7907" y="205"/>
                </a:cubicBezTo>
                <a:close/>
              </a:path>
            </a:pathLst>
          </a:custGeom>
          <a:gradFill>
            <a:gsLst>
              <a:gs pos="0">
                <a:srgbClr val="EF3216">
                  <a:alpha val="0"/>
                </a:srgbClr>
              </a:gs>
              <a:gs pos="100000">
                <a:srgbClr val="EF3216"/>
              </a:gs>
            </a:gsLst>
            <a:lin ang="10800000" scaled="0"/>
          </a:gradFill>
          <a:ln w="12700" cap="flat">
            <a:noFill/>
            <a:miter lim="4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Normal" panose="020B0400000000000000" pitchFamily="34" charset="-122"/>
            </a:endParaRPr>
          </a:p>
        </p:txBody>
      </p:sp>
      <p:sp>
        <p:nvSpPr>
          <p:cNvPr id="81" name="Freeform: Shape 5"/>
          <p:cNvSpPr/>
          <p:nvPr/>
        </p:nvSpPr>
        <p:spPr>
          <a:xfrm>
            <a:off x="527004" y="1568110"/>
            <a:ext cx="313206" cy="343430"/>
          </a:xfrm>
          <a:custGeom>
            <a:avLst/>
            <a:gdLst>
              <a:gd name="connsiteX0" fmla="*/ 130776 w 510187"/>
              <a:gd name="connsiteY0" fmla="*/ 398252 h 559418"/>
              <a:gd name="connsiteX1" fmla="*/ 180826 w 510187"/>
              <a:gd name="connsiteY1" fmla="*/ 398252 h 559418"/>
              <a:gd name="connsiteX2" fmla="*/ 195356 w 510187"/>
              <a:gd name="connsiteY2" fmla="*/ 420815 h 559418"/>
              <a:gd name="connsiteX3" fmla="*/ 140463 w 510187"/>
              <a:gd name="connsiteY3" fmla="*/ 420815 h 559418"/>
              <a:gd name="connsiteX4" fmla="*/ 48435 w 510187"/>
              <a:gd name="connsiteY4" fmla="*/ 535243 h 559418"/>
              <a:gd name="connsiteX5" fmla="*/ 461752 w 510187"/>
              <a:gd name="connsiteY5" fmla="*/ 535243 h 559418"/>
              <a:gd name="connsiteX6" fmla="*/ 369724 w 510187"/>
              <a:gd name="connsiteY6" fmla="*/ 420815 h 559418"/>
              <a:gd name="connsiteX7" fmla="*/ 316445 w 510187"/>
              <a:gd name="connsiteY7" fmla="*/ 420815 h 559418"/>
              <a:gd name="connsiteX8" fmla="*/ 329361 w 510187"/>
              <a:gd name="connsiteY8" fmla="*/ 398252 h 559418"/>
              <a:gd name="connsiteX9" fmla="*/ 381026 w 510187"/>
              <a:gd name="connsiteY9" fmla="*/ 398252 h 559418"/>
              <a:gd name="connsiteX10" fmla="*/ 510187 w 510187"/>
              <a:gd name="connsiteY10" fmla="*/ 559418 h 559418"/>
              <a:gd name="connsiteX11" fmla="*/ 0 w 510187"/>
              <a:gd name="connsiteY11" fmla="*/ 559418 h 559418"/>
              <a:gd name="connsiteX12" fmla="*/ 254964 w 510187"/>
              <a:gd name="connsiteY12" fmla="*/ 79000 h 559418"/>
              <a:gd name="connsiteX13" fmla="*/ 175836 w 510187"/>
              <a:gd name="connsiteY13" fmla="*/ 159612 h 559418"/>
              <a:gd name="connsiteX14" fmla="*/ 254964 w 510187"/>
              <a:gd name="connsiteY14" fmla="*/ 238611 h 559418"/>
              <a:gd name="connsiteX15" fmla="*/ 335706 w 510187"/>
              <a:gd name="connsiteY15" fmla="*/ 159612 h 559418"/>
              <a:gd name="connsiteX16" fmla="*/ 254964 w 510187"/>
              <a:gd name="connsiteY16" fmla="*/ 79000 h 559418"/>
              <a:gd name="connsiteX17" fmla="*/ 254964 w 510187"/>
              <a:gd name="connsiteY17" fmla="*/ 0 h 559418"/>
              <a:gd name="connsiteX18" fmla="*/ 414834 w 510187"/>
              <a:gd name="connsiteY18" fmla="*/ 159612 h 559418"/>
              <a:gd name="connsiteX19" fmla="*/ 254964 w 510187"/>
              <a:gd name="connsiteY19" fmla="*/ 478835 h 559418"/>
              <a:gd name="connsiteX20" fmla="*/ 95093 w 510187"/>
              <a:gd name="connsiteY20" fmla="*/ 159612 h 559418"/>
              <a:gd name="connsiteX21" fmla="*/ 254964 w 510187"/>
              <a:gd name="connsiteY21" fmla="*/ 0 h 55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0187" h="559418">
                <a:moveTo>
                  <a:pt x="130776" y="398252"/>
                </a:moveTo>
                <a:lnTo>
                  <a:pt x="180826" y="398252"/>
                </a:lnTo>
                <a:cubicBezTo>
                  <a:pt x="185669" y="404699"/>
                  <a:pt x="190513" y="412757"/>
                  <a:pt x="195356" y="420815"/>
                </a:cubicBezTo>
                <a:lnTo>
                  <a:pt x="140463" y="420815"/>
                </a:lnTo>
                <a:lnTo>
                  <a:pt x="48435" y="535243"/>
                </a:lnTo>
                <a:lnTo>
                  <a:pt x="461752" y="535243"/>
                </a:lnTo>
                <a:lnTo>
                  <a:pt x="369724" y="420815"/>
                </a:lnTo>
                <a:lnTo>
                  <a:pt x="316445" y="420815"/>
                </a:lnTo>
                <a:cubicBezTo>
                  <a:pt x="319674" y="412757"/>
                  <a:pt x="324518" y="404699"/>
                  <a:pt x="329361" y="398252"/>
                </a:cubicBezTo>
                <a:lnTo>
                  <a:pt x="381026" y="398252"/>
                </a:lnTo>
                <a:lnTo>
                  <a:pt x="510187" y="559418"/>
                </a:lnTo>
                <a:lnTo>
                  <a:pt x="0" y="559418"/>
                </a:lnTo>
                <a:close/>
                <a:moveTo>
                  <a:pt x="254964" y="79000"/>
                </a:moveTo>
                <a:cubicBezTo>
                  <a:pt x="211363" y="79000"/>
                  <a:pt x="175836" y="116081"/>
                  <a:pt x="175836" y="159612"/>
                </a:cubicBezTo>
                <a:cubicBezTo>
                  <a:pt x="175836" y="203142"/>
                  <a:pt x="211363" y="238611"/>
                  <a:pt x="254964" y="238611"/>
                </a:cubicBezTo>
                <a:cubicBezTo>
                  <a:pt x="300179" y="238611"/>
                  <a:pt x="335706" y="203142"/>
                  <a:pt x="335706" y="159612"/>
                </a:cubicBezTo>
                <a:cubicBezTo>
                  <a:pt x="335706" y="116081"/>
                  <a:pt x="300179" y="79000"/>
                  <a:pt x="254964" y="79000"/>
                </a:cubicBezTo>
                <a:close/>
                <a:moveTo>
                  <a:pt x="254964" y="0"/>
                </a:moveTo>
                <a:cubicBezTo>
                  <a:pt x="343781" y="0"/>
                  <a:pt x="414834" y="70939"/>
                  <a:pt x="414834" y="159612"/>
                </a:cubicBezTo>
                <a:cubicBezTo>
                  <a:pt x="414834" y="246673"/>
                  <a:pt x="254964" y="478835"/>
                  <a:pt x="254964" y="478835"/>
                </a:cubicBezTo>
                <a:cubicBezTo>
                  <a:pt x="254964" y="478835"/>
                  <a:pt x="95093" y="246673"/>
                  <a:pt x="95093" y="159612"/>
                </a:cubicBezTo>
                <a:cubicBezTo>
                  <a:pt x="95093" y="70939"/>
                  <a:pt x="167761" y="0"/>
                  <a:pt x="25496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>
            <a:noFill/>
            <a:miter lim="400000"/>
          </a:ln>
          <a:effectLst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Normal" panose="020B0400000000000000" pitchFamily="34" charset="-122"/>
              <a:ea typeface="+mn-ea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8841" y="1718840"/>
            <a:ext cx="3920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buFont typeface="Wingdings" panose="05000000000000000000" pitchFamily="2" charset="2"/>
              <a:buChar char="l"/>
              <a:defRPr/>
            </a:pP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面向智慧教育场景的</a:t>
            </a:r>
            <a:r>
              <a:rPr lang="en-US" altLang="zh-CN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5G</a:t>
            </a: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专网服务，满足各类教育设备如</a:t>
            </a:r>
            <a:r>
              <a:rPr lang="en-US" altLang="zh-CN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VR</a:t>
            </a: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终端、</a:t>
            </a:r>
            <a:r>
              <a:rPr lang="en-US" altLang="zh-CN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AR</a:t>
            </a:r>
            <a:r>
              <a: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终端、全息课堂设备等的接入需求；同时满足智慧校园中巡检机器人、传感器、摄像头等园区业务的接入需求；一网多专，为教育行业物联网终端提供差异化、定制化的高质量网络服务。</a:t>
            </a:r>
            <a:endParaRPr lang="zh-CN" altLang="en-US" sz="12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8648" y="1371973"/>
            <a:ext cx="1210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58165">
              <a:lnSpc>
                <a:spcPct val="90000"/>
              </a:lnSpc>
              <a:spcBef>
                <a:spcPct val="0"/>
              </a:spcBef>
            </a:pPr>
            <a:r>
              <a: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适用场景</a:t>
            </a:r>
            <a:endParaRPr lang="zh-CN" altLang="en-US" sz="2000" b="1" dirty="0">
              <a:gradFill>
                <a:gsLst>
                  <a:gs pos="0">
                    <a:srgbClr val="D83C52">
                      <a:alpha val="85000"/>
                    </a:srgbClr>
                  </a:gs>
                  <a:gs pos="34884">
                    <a:srgbClr val="C00000"/>
                  </a:gs>
                  <a:gs pos="68000">
                    <a:srgbClr val="DF6072">
                      <a:alpha val="73000"/>
                    </a:srgb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93138" y="2795974"/>
            <a:ext cx="4776121" cy="1259891"/>
            <a:chOff x="275186" y="3334220"/>
            <a:chExt cx="4776121" cy="1259891"/>
          </a:xfrm>
        </p:grpSpPr>
        <p:grpSp>
          <p:nvGrpSpPr>
            <p:cNvPr id="2" name="组合 1"/>
            <p:cNvGrpSpPr/>
            <p:nvPr/>
          </p:nvGrpSpPr>
          <p:grpSpPr>
            <a:xfrm>
              <a:off x="275186" y="3334220"/>
              <a:ext cx="780930" cy="780955"/>
              <a:chOff x="265728" y="2965234"/>
              <a:chExt cx="780930" cy="780955"/>
            </a:xfrm>
          </p:grpSpPr>
          <p:sp>
            <p:nvSpPr>
              <p:cNvPr id="85" name="Freeform: Shape 8"/>
              <p:cNvSpPr/>
              <p:nvPr/>
            </p:nvSpPr>
            <p:spPr>
              <a:xfrm>
                <a:off x="265728" y="2965234"/>
                <a:ext cx="780930" cy="780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6" extrusionOk="0">
                    <a:moveTo>
                      <a:pt x="11898" y="19600"/>
                    </a:moveTo>
                    <a:cubicBezTo>
                      <a:pt x="6542" y="20703"/>
                      <a:pt x="1307" y="17254"/>
                      <a:pt x="205" y="11898"/>
                    </a:cubicBezTo>
                    <a:cubicBezTo>
                      <a:pt x="-897" y="6542"/>
                      <a:pt x="2551" y="1307"/>
                      <a:pt x="7908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5"/>
                      <a:pt x="19600" y="7907"/>
                    </a:cubicBezTo>
                    <a:cubicBezTo>
                      <a:pt x="20703" y="13263"/>
                      <a:pt x="17254" y="18499"/>
                      <a:pt x="11898" y="196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3216">
                      <a:alpha val="0"/>
                    </a:srgbClr>
                  </a:gs>
                  <a:gs pos="100000">
                    <a:srgbClr val="EF3216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Normal" panose="020B0400000000000000" pitchFamily="34" charset="-122"/>
                </a:endParaRPr>
              </a:p>
            </p:txBody>
          </p:sp>
          <p:sp>
            <p:nvSpPr>
              <p:cNvPr id="86" name="Freeform: Shape 8"/>
              <p:cNvSpPr/>
              <p:nvPr/>
            </p:nvSpPr>
            <p:spPr>
              <a:xfrm>
                <a:off x="484477" y="3184276"/>
                <a:ext cx="343432" cy="342872"/>
              </a:xfrm>
              <a:custGeom>
                <a:avLst/>
                <a:gdLst>
                  <a:gd name="connsiteX0" fmla="*/ 140017 w 606581"/>
                  <a:gd name="connsiteY0" fmla="*/ 411043 h 605592"/>
                  <a:gd name="connsiteX1" fmla="*/ 178821 w 606581"/>
                  <a:gd name="connsiteY1" fmla="*/ 427078 h 605592"/>
                  <a:gd name="connsiteX2" fmla="*/ 178821 w 606581"/>
                  <a:gd name="connsiteY2" fmla="*/ 504564 h 605592"/>
                  <a:gd name="connsiteX3" fmla="*/ 93692 w 606581"/>
                  <a:gd name="connsiteY3" fmla="*/ 589557 h 605592"/>
                  <a:gd name="connsiteX4" fmla="*/ 54887 w 606581"/>
                  <a:gd name="connsiteY4" fmla="*/ 605592 h 605592"/>
                  <a:gd name="connsiteX5" fmla="*/ 16083 w 606581"/>
                  <a:gd name="connsiteY5" fmla="*/ 589557 h 605592"/>
                  <a:gd name="connsiteX6" fmla="*/ 16083 w 606581"/>
                  <a:gd name="connsiteY6" fmla="*/ 511979 h 605592"/>
                  <a:gd name="connsiteX7" fmla="*/ 101212 w 606581"/>
                  <a:gd name="connsiteY7" fmla="*/ 427078 h 605592"/>
                  <a:gd name="connsiteX8" fmla="*/ 140017 w 606581"/>
                  <a:gd name="connsiteY8" fmla="*/ 411043 h 605592"/>
                  <a:gd name="connsiteX9" fmla="*/ 382501 w 606581"/>
                  <a:gd name="connsiteY9" fmla="*/ 49537 h 605592"/>
                  <a:gd name="connsiteX10" fmla="*/ 557044 w 606581"/>
                  <a:gd name="connsiteY10" fmla="*/ 223798 h 605592"/>
                  <a:gd name="connsiteX11" fmla="*/ 382501 w 606581"/>
                  <a:gd name="connsiteY11" fmla="*/ 398059 h 605592"/>
                  <a:gd name="connsiteX12" fmla="*/ 207957 w 606581"/>
                  <a:gd name="connsiteY12" fmla="*/ 223798 h 605592"/>
                  <a:gd name="connsiteX13" fmla="*/ 382501 w 606581"/>
                  <a:gd name="connsiteY13" fmla="*/ 49537 h 605592"/>
                  <a:gd name="connsiteX14" fmla="*/ 382536 w 606581"/>
                  <a:gd name="connsiteY14" fmla="*/ 24750 h 605592"/>
                  <a:gd name="connsiteX15" fmla="*/ 304914 w 606581"/>
                  <a:gd name="connsiteY15" fmla="*/ 40417 h 605592"/>
                  <a:gd name="connsiteX16" fmla="*/ 241591 w 606581"/>
                  <a:gd name="connsiteY16" fmla="*/ 83058 h 605592"/>
                  <a:gd name="connsiteX17" fmla="*/ 198880 w 606581"/>
                  <a:gd name="connsiteY17" fmla="*/ 146278 h 605592"/>
                  <a:gd name="connsiteX18" fmla="*/ 183189 w 606581"/>
                  <a:gd name="connsiteY18" fmla="*/ 223774 h 605592"/>
                  <a:gd name="connsiteX19" fmla="*/ 198880 w 606581"/>
                  <a:gd name="connsiteY19" fmla="*/ 301177 h 605592"/>
                  <a:gd name="connsiteX20" fmla="*/ 241591 w 606581"/>
                  <a:gd name="connsiteY20" fmla="*/ 364490 h 605592"/>
                  <a:gd name="connsiteX21" fmla="*/ 304914 w 606581"/>
                  <a:gd name="connsiteY21" fmla="*/ 407131 h 605592"/>
                  <a:gd name="connsiteX22" fmla="*/ 382536 w 606581"/>
                  <a:gd name="connsiteY22" fmla="*/ 422705 h 605592"/>
                  <a:gd name="connsiteX23" fmla="*/ 460158 w 606581"/>
                  <a:gd name="connsiteY23" fmla="*/ 407131 h 605592"/>
                  <a:gd name="connsiteX24" fmla="*/ 523481 w 606581"/>
                  <a:gd name="connsiteY24" fmla="*/ 364490 h 605592"/>
                  <a:gd name="connsiteX25" fmla="*/ 566192 w 606581"/>
                  <a:gd name="connsiteY25" fmla="*/ 301177 h 605592"/>
                  <a:gd name="connsiteX26" fmla="*/ 581883 w 606581"/>
                  <a:gd name="connsiteY26" fmla="*/ 223774 h 605592"/>
                  <a:gd name="connsiteX27" fmla="*/ 566192 w 606581"/>
                  <a:gd name="connsiteY27" fmla="*/ 146278 h 605592"/>
                  <a:gd name="connsiteX28" fmla="*/ 523481 w 606581"/>
                  <a:gd name="connsiteY28" fmla="*/ 83058 h 605592"/>
                  <a:gd name="connsiteX29" fmla="*/ 460158 w 606581"/>
                  <a:gd name="connsiteY29" fmla="*/ 40417 h 605592"/>
                  <a:gd name="connsiteX30" fmla="*/ 382536 w 606581"/>
                  <a:gd name="connsiteY30" fmla="*/ 24750 h 605592"/>
                  <a:gd name="connsiteX31" fmla="*/ 382536 w 606581"/>
                  <a:gd name="connsiteY31" fmla="*/ 0 h 605592"/>
                  <a:gd name="connsiteX32" fmla="*/ 469721 w 606581"/>
                  <a:gd name="connsiteY32" fmla="*/ 17613 h 605592"/>
                  <a:gd name="connsiteX33" fmla="*/ 540937 w 606581"/>
                  <a:gd name="connsiteY33" fmla="*/ 65538 h 605592"/>
                  <a:gd name="connsiteX34" fmla="*/ 588940 w 606581"/>
                  <a:gd name="connsiteY34" fmla="*/ 136637 h 605592"/>
                  <a:gd name="connsiteX35" fmla="*/ 606581 w 606581"/>
                  <a:gd name="connsiteY35" fmla="*/ 223774 h 605592"/>
                  <a:gd name="connsiteX36" fmla="*/ 588940 w 606581"/>
                  <a:gd name="connsiteY36" fmla="*/ 310818 h 605592"/>
                  <a:gd name="connsiteX37" fmla="*/ 540937 w 606581"/>
                  <a:gd name="connsiteY37" fmla="*/ 381917 h 605592"/>
                  <a:gd name="connsiteX38" fmla="*/ 469721 w 606581"/>
                  <a:gd name="connsiteY38" fmla="*/ 429842 h 605592"/>
                  <a:gd name="connsiteX39" fmla="*/ 382536 w 606581"/>
                  <a:gd name="connsiteY39" fmla="*/ 447455 h 605592"/>
                  <a:gd name="connsiteX40" fmla="*/ 295258 w 606581"/>
                  <a:gd name="connsiteY40" fmla="*/ 429842 h 605592"/>
                  <a:gd name="connsiteX41" fmla="*/ 240105 w 606581"/>
                  <a:gd name="connsiteY41" fmla="*/ 396471 h 605592"/>
                  <a:gd name="connsiteX42" fmla="*/ 209558 w 606581"/>
                  <a:gd name="connsiteY42" fmla="*/ 427061 h 605592"/>
                  <a:gd name="connsiteX43" fmla="*/ 196373 w 606581"/>
                  <a:gd name="connsiteY43" fmla="*/ 409541 h 605592"/>
                  <a:gd name="connsiteX44" fmla="*/ 178918 w 606581"/>
                  <a:gd name="connsiteY44" fmla="*/ 396378 h 605592"/>
                  <a:gd name="connsiteX45" fmla="*/ 209465 w 606581"/>
                  <a:gd name="connsiteY45" fmla="*/ 365880 h 605592"/>
                  <a:gd name="connsiteX46" fmla="*/ 176040 w 606581"/>
                  <a:gd name="connsiteY46" fmla="*/ 310818 h 605592"/>
                  <a:gd name="connsiteX47" fmla="*/ 158491 w 606581"/>
                  <a:gd name="connsiteY47" fmla="*/ 223774 h 605592"/>
                  <a:gd name="connsiteX48" fmla="*/ 176040 w 606581"/>
                  <a:gd name="connsiteY48" fmla="*/ 136637 h 605592"/>
                  <a:gd name="connsiteX49" fmla="*/ 224043 w 606581"/>
                  <a:gd name="connsiteY49" fmla="*/ 65538 h 605592"/>
                  <a:gd name="connsiteX50" fmla="*/ 295258 w 606581"/>
                  <a:gd name="connsiteY50" fmla="*/ 17613 h 605592"/>
                  <a:gd name="connsiteX51" fmla="*/ 382536 w 606581"/>
                  <a:gd name="connsiteY51" fmla="*/ 0 h 605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06581" h="605592">
                    <a:moveTo>
                      <a:pt x="140017" y="411043"/>
                    </a:moveTo>
                    <a:cubicBezTo>
                      <a:pt x="154035" y="411043"/>
                      <a:pt x="168053" y="416326"/>
                      <a:pt x="178821" y="427078"/>
                    </a:cubicBezTo>
                    <a:cubicBezTo>
                      <a:pt x="200266" y="448488"/>
                      <a:pt x="200266" y="483153"/>
                      <a:pt x="178821" y="504564"/>
                    </a:cubicBezTo>
                    <a:lnTo>
                      <a:pt x="93692" y="589557"/>
                    </a:lnTo>
                    <a:cubicBezTo>
                      <a:pt x="83016" y="600216"/>
                      <a:pt x="68905" y="605592"/>
                      <a:pt x="54887" y="605592"/>
                    </a:cubicBezTo>
                    <a:cubicBezTo>
                      <a:pt x="40870" y="605592"/>
                      <a:pt x="26759" y="600216"/>
                      <a:pt x="16083" y="589557"/>
                    </a:cubicBezTo>
                    <a:cubicBezTo>
                      <a:pt x="-5362" y="568147"/>
                      <a:pt x="-5362" y="533389"/>
                      <a:pt x="16083" y="511979"/>
                    </a:cubicBezTo>
                    <a:lnTo>
                      <a:pt x="101212" y="427078"/>
                    </a:lnTo>
                    <a:cubicBezTo>
                      <a:pt x="111888" y="416326"/>
                      <a:pt x="125999" y="411043"/>
                      <a:pt x="140017" y="411043"/>
                    </a:cubicBezTo>
                    <a:close/>
                    <a:moveTo>
                      <a:pt x="382501" y="49537"/>
                    </a:moveTo>
                    <a:cubicBezTo>
                      <a:pt x="478871" y="49537"/>
                      <a:pt x="557044" y="127491"/>
                      <a:pt x="557044" y="223798"/>
                    </a:cubicBezTo>
                    <a:cubicBezTo>
                      <a:pt x="557044" y="320012"/>
                      <a:pt x="478871" y="398059"/>
                      <a:pt x="382501" y="398059"/>
                    </a:cubicBezTo>
                    <a:cubicBezTo>
                      <a:pt x="286130" y="398059"/>
                      <a:pt x="207957" y="320012"/>
                      <a:pt x="207957" y="223798"/>
                    </a:cubicBezTo>
                    <a:cubicBezTo>
                      <a:pt x="207957" y="127491"/>
                      <a:pt x="286130" y="49537"/>
                      <a:pt x="382501" y="49537"/>
                    </a:cubicBezTo>
                    <a:close/>
                    <a:moveTo>
                      <a:pt x="382536" y="24750"/>
                    </a:moveTo>
                    <a:cubicBezTo>
                      <a:pt x="355610" y="24750"/>
                      <a:pt x="329519" y="30034"/>
                      <a:pt x="304914" y="40417"/>
                    </a:cubicBezTo>
                    <a:cubicBezTo>
                      <a:pt x="281238" y="50428"/>
                      <a:pt x="259882" y="64796"/>
                      <a:pt x="241591" y="83058"/>
                    </a:cubicBezTo>
                    <a:cubicBezTo>
                      <a:pt x="223300" y="101319"/>
                      <a:pt x="208908" y="122547"/>
                      <a:pt x="198880" y="146278"/>
                    </a:cubicBezTo>
                    <a:cubicBezTo>
                      <a:pt x="188481" y="170843"/>
                      <a:pt x="183189" y="196891"/>
                      <a:pt x="183189" y="223774"/>
                    </a:cubicBezTo>
                    <a:cubicBezTo>
                      <a:pt x="183189" y="250564"/>
                      <a:pt x="188481" y="276705"/>
                      <a:pt x="198880" y="301177"/>
                    </a:cubicBezTo>
                    <a:cubicBezTo>
                      <a:pt x="208908" y="324908"/>
                      <a:pt x="223300" y="346228"/>
                      <a:pt x="241591" y="364490"/>
                    </a:cubicBezTo>
                    <a:cubicBezTo>
                      <a:pt x="259882" y="382752"/>
                      <a:pt x="281238" y="397027"/>
                      <a:pt x="304914" y="407131"/>
                    </a:cubicBezTo>
                    <a:cubicBezTo>
                      <a:pt x="329519" y="417513"/>
                      <a:pt x="355610" y="422705"/>
                      <a:pt x="382536" y="422705"/>
                    </a:cubicBezTo>
                    <a:cubicBezTo>
                      <a:pt x="409462" y="422705"/>
                      <a:pt x="435553" y="417513"/>
                      <a:pt x="460158" y="407131"/>
                    </a:cubicBezTo>
                    <a:cubicBezTo>
                      <a:pt x="483834" y="397027"/>
                      <a:pt x="505190" y="382752"/>
                      <a:pt x="523481" y="364490"/>
                    </a:cubicBezTo>
                    <a:cubicBezTo>
                      <a:pt x="541772" y="346228"/>
                      <a:pt x="556164" y="324908"/>
                      <a:pt x="566192" y="301177"/>
                    </a:cubicBezTo>
                    <a:cubicBezTo>
                      <a:pt x="576591" y="276705"/>
                      <a:pt x="581883" y="250564"/>
                      <a:pt x="581883" y="223774"/>
                    </a:cubicBezTo>
                    <a:cubicBezTo>
                      <a:pt x="581883" y="196891"/>
                      <a:pt x="576591" y="170843"/>
                      <a:pt x="566192" y="146278"/>
                    </a:cubicBezTo>
                    <a:cubicBezTo>
                      <a:pt x="556164" y="122547"/>
                      <a:pt x="541772" y="101319"/>
                      <a:pt x="523481" y="83058"/>
                    </a:cubicBezTo>
                    <a:cubicBezTo>
                      <a:pt x="505190" y="64796"/>
                      <a:pt x="483834" y="50428"/>
                      <a:pt x="460158" y="40417"/>
                    </a:cubicBezTo>
                    <a:cubicBezTo>
                      <a:pt x="435553" y="30034"/>
                      <a:pt x="409462" y="24750"/>
                      <a:pt x="382536" y="24750"/>
                    </a:cubicBezTo>
                    <a:close/>
                    <a:moveTo>
                      <a:pt x="382536" y="0"/>
                    </a:moveTo>
                    <a:cubicBezTo>
                      <a:pt x="412712" y="0"/>
                      <a:pt x="442145" y="5933"/>
                      <a:pt x="469721" y="17613"/>
                    </a:cubicBezTo>
                    <a:cubicBezTo>
                      <a:pt x="496462" y="28922"/>
                      <a:pt x="520417" y="45051"/>
                      <a:pt x="540937" y="65538"/>
                    </a:cubicBezTo>
                    <a:cubicBezTo>
                      <a:pt x="561549" y="86117"/>
                      <a:pt x="577705" y="110033"/>
                      <a:pt x="588940" y="136637"/>
                    </a:cubicBezTo>
                    <a:cubicBezTo>
                      <a:pt x="600639" y="164262"/>
                      <a:pt x="606581" y="193554"/>
                      <a:pt x="606581" y="223774"/>
                    </a:cubicBezTo>
                    <a:cubicBezTo>
                      <a:pt x="606581" y="253901"/>
                      <a:pt x="600639" y="283194"/>
                      <a:pt x="588940" y="310818"/>
                    </a:cubicBezTo>
                    <a:cubicBezTo>
                      <a:pt x="577705" y="337515"/>
                      <a:pt x="561549" y="361431"/>
                      <a:pt x="540937" y="381917"/>
                    </a:cubicBezTo>
                    <a:cubicBezTo>
                      <a:pt x="520417" y="402496"/>
                      <a:pt x="496462" y="418626"/>
                      <a:pt x="469721" y="429842"/>
                    </a:cubicBezTo>
                    <a:cubicBezTo>
                      <a:pt x="442145" y="441522"/>
                      <a:pt x="412805" y="447455"/>
                      <a:pt x="382536" y="447455"/>
                    </a:cubicBezTo>
                    <a:cubicBezTo>
                      <a:pt x="352267" y="447455"/>
                      <a:pt x="322927" y="441522"/>
                      <a:pt x="295258" y="429842"/>
                    </a:cubicBezTo>
                    <a:cubicBezTo>
                      <a:pt x="275295" y="421407"/>
                      <a:pt x="256818" y="410190"/>
                      <a:pt x="240105" y="396471"/>
                    </a:cubicBezTo>
                    <a:lnTo>
                      <a:pt x="209558" y="427061"/>
                    </a:lnTo>
                    <a:cubicBezTo>
                      <a:pt x="206030" y="420758"/>
                      <a:pt x="201666" y="414918"/>
                      <a:pt x="196373" y="409541"/>
                    </a:cubicBezTo>
                    <a:cubicBezTo>
                      <a:pt x="191081" y="404350"/>
                      <a:pt x="185232" y="399901"/>
                      <a:pt x="178918" y="396378"/>
                    </a:cubicBezTo>
                    <a:lnTo>
                      <a:pt x="209465" y="365880"/>
                    </a:lnTo>
                    <a:cubicBezTo>
                      <a:pt x="195724" y="349287"/>
                      <a:pt x="184582" y="330840"/>
                      <a:pt x="176040" y="310818"/>
                    </a:cubicBezTo>
                    <a:cubicBezTo>
                      <a:pt x="164341" y="283194"/>
                      <a:pt x="158491" y="253901"/>
                      <a:pt x="158491" y="223774"/>
                    </a:cubicBezTo>
                    <a:cubicBezTo>
                      <a:pt x="158491" y="193554"/>
                      <a:pt x="164341" y="164262"/>
                      <a:pt x="176040" y="136637"/>
                    </a:cubicBezTo>
                    <a:cubicBezTo>
                      <a:pt x="187367" y="110033"/>
                      <a:pt x="203523" y="86117"/>
                      <a:pt x="224043" y="65538"/>
                    </a:cubicBezTo>
                    <a:cubicBezTo>
                      <a:pt x="244655" y="45051"/>
                      <a:pt x="268610" y="28922"/>
                      <a:pt x="295258" y="17613"/>
                    </a:cubicBezTo>
                    <a:cubicBezTo>
                      <a:pt x="322927" y="5933"/>
                      <a:pt x="352267" y="0"/>
                      <a:pt x="382536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Normal" panose="020B0400000000000000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88" name="矩形 87"/>
            <p:cNvSpPr/>
            <p:nvPr/>
          </p:nvSpPr>
          <p:spPr>
            <a:xfrm>
              <a:off x="1147924" y="3381613"/>
              <a:ext cx="121058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解决方案</a:t>
              </a:r>
              <a:endPara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89" name="矩形 25"/>
            <p:cNvSpPr/>
            <p:nvPr/>
          </p:nvSpPr>
          <p:spPr>
            <a:xfrm>
              <a:off x="1169212" y="3763114"/>
              <a:ext cx="38820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 algn="just">
                <a:buFont typeface="Wingdings" panose="05000000000000000000" pitchFamily="2" charset="2"/>
                <a:buChar char="l"/>
                <a:defRPr/>
              </a:pP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面向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2B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校园场景关键业务保障需求，部署现场级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MEC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实现数据本地高效卸载，提升业务数据隔离度。</a:t>
              </a:r>
              <a:endPara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  <a:p>
              <a:pPr marL="171450" lvl="0" indent="-171450" algn="just">
                <a:buFont typeface="Wingdings" panose="05000000000000000000" pitchFamily="2" charset="2"/>
                <a:buChar char="l"/>
                <a:defRPr/>
              </a:pP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面向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2B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校园场景通用业务保障需求，利用中国联通布局级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MEC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，通过教育行业</a:t>
              </a:r>
              <a:r>
                <a:rPr lang="en-US" altLang="zh-CN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UPF</a:t>
              </a:r>
              <a:r>
                <a:rPr lang="zh-CN" altLang="en-US" sz="1200" kern="1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实现业务逻辑隔离。</a:t>
              </a:r>
              <a:endParaRPr lang="zh-CN" altLang="en-US" sz="12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52569" y="7880964"/>
            <a:ext cx="4816690" cy="1775467"/>
            <a:chOff x="265721" y="8192166"/>
            <a:chExt cx="4816690" cy="1775467"/>
          </a:xfrm>
        </p:grpSpPr>
        <p:grpSp>
          <p:nvGrpSpPr>
            <p:cNvPr id="63" name="组合 62"/>
            <p:cNvGrpSpPr/>
            <p:nvPr/>
          </p:nvGrpSpPr>
          <p:grpSpPr>
            <a:xfrm>
              <a:off x="265721" y="8192166"/>
              <a:ext cx="780959" cy="780944"/>
              <a:chOff x="265721" y="8192166"/>
              <a:chExt cx="780959" cy="780944"/>
            </a:xfrm>
          </p:grpSpPr>
          <p:sp>
            <p:nvSpPr>
              <p:cNvPr id="65" name="Freeform: Shape 20"/>
              <p:cNvSpPr/>
              <p:nvPr/>
            </p:nvSpPr>
            <p:spPr>
              <a:xfrm>
                <a:off x="265721" y="8192166"/>
                <a:ext cx="780959" cy="780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7" h="19807" extrusionOk="0">
                    <a:moveTo>
                      <a:pt x="11898" y="19602"/>
                    </a:moveTo>
                    <a:cubicBezTo>
                      <a:pt x="6542" y="20704"/>
                      <a:pt x="1306" y="17256"/>
                      <a:pt x="204" y="11899"/>
                    </a:cubicBezTo>
                    <a:cubicBezTo>
                      <a:pt x="-897" y="6542"/>
                      <a:pt x="2552" y="1307"/>
                      <a:pt x="7907" y="205"/>
                    </a:cubicBezTo>
                    <a:cubicBezTo>
                      <a:pt x="13261" y="-896"/>
                      <a:pt x="18494" y="2549"/>
                      <a:pt x="19599" y="7900"/>
                    </a:cubicBezTo>
                    <a:cubicBezTo>
                      <a:pt x="19600" y="7903"/>
                      <a:pt x="19600" y="7905"/>
                      <a:pt x="19601" y="7908"/>
                    </a:cubicBezTo>
                    <a:cubicBezTo>
                      <a:pt x="20703" y="13264"/>
                      <a:pt x="17254" y="18500"/>
                      <a:pt x="11898" y="19602"/>
                    </a:cubicBezTo>
                    <a:close/>
                  </a:path>
                </a:pathLst>
              </a:custGeom>
              <a:gradFill>
                <a:gsLst>
                  <a:gs pos="0">
                    <a:srgbClr val="EF3216">
                      <a:alpha val="0"/>
                    </a:srgbClr>
                  </a:gs>
                  <a:gs pos="100000">
                    <a:srgbClr val="EF3216"/>
                  </a:gs>
                </a:gsLst>
                <a:lin ang="10800000" scaled="0"/>
              </a:gra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Normal" panose="020B0400000000000000" pitchFamily="34" charset="-122"/>
                </a:endParaRPr>
              </a:p>
            </p:txBody>
          </p:sp>
          <p:sp>
            <p:nvSpPr>
              <p:cNvPr id="66" name="Freeform: Shape 20"/>
              <p:cNvSpPr/>
              <p:nvPr/>
            </p:nvSpPr>
            <p:spPr>
              <a:xfrm>
                <a:off x="490043" y="8410920"/>
                <a:ext cx="332315" cy="343436"/>
              </a:xfrm>
              <a:custGeom>
                <a:avLst/>
                <a:gdLst>
                  <a:gd name="T0" fmla="*/ 743 w 743"/>
                  <a:gd name="T1" fmla="*/ 27 h 769"/>
                  <a:gd name="T2" fmla="*/ 736 w 743"/>
                  <a:gd name="T3" fmla="*/ 8 h 769"/>
                  <a:gd name="T4" fmla="*/ 717 w 743"/>
                  <a:gd name="T5" fmla="*/ 0 h 769"/>
                  <a:gd name="T6" fmla="*/ 599 w 743"/>
                  <a:gd name="T7" fmla="*/ 0 h 769"/>
                  <a:gd name="T8" fmla="*/ 591 w 743"/>
                  <a:gd name="T9" fmla="*/ 1 h 769"/>
                  <a:gd name="T10" fmla="*/ 569 w 743"/>
                  <a:gd name="T11" fmla="*/ 1 h 769"/>
                  <a:gd name="T12" fmla="*/ 555 w 743"/>
                  <a:gd name="T13" fmla="*/ 2 h 769"/>
                  <a:gd name="T14" fmla="*/ 184 w 743"/>
                  <a:gd name="T15" fmla="*/ 2 h 769"/>
                  <a:gd name="T16" fmla="*/ 171 w 743"/>
                  <a:gd name="T17" fmla="*/ 1 h 769"/>
                  <a:gd name="T18" fmla="*/ 152 w 743"/>
                  <a:gd name="T19" fmla="*/ 1 h 769"/>
                  <a:gd name="T20" fmla="*/ 144 w 743"/>
                  <a:gd name="T21" fmla="*/ 0 h 769"/>
                  <a:gd name="T22" fmla="*/ 26 w 743"/>
                  <a:gd name="T23" fmla="*/ 0 h 769"/>
                  <a:gd name="T24" fmla="*/ 8 w 743"/>
                  <a:gd name="T25" fmla="*/ 8 h 769"/>
                  <a:gd name="T26" fmla="*/ 0 w 743"/>
                  <a:gd name="T27" fmla="*/ 27 h 769"/>
                  <a:gd name="T28" fmla="*/ 118 w 743"/>
                  <a:gd name="T29" fmla="*/ 266 h 769"/>
                  <a:gd name="T30" fmla="*/ 118 w 743"/>
                  <a:gd name="T31" fmla="*/ 267 h 769"/>
                  <a:gd name="T32" fmla="*/ 118 w 743"/>
                  <a:gd name="T33" fmla="*/ 270 h 769"/>
                  <a:gd name="T34" fmla="*/ 342 w 743"/>
                  <a:gd name="T35" fmla="*/ 511 h 769"/>
                  <a:gd name="T36" fmla="*/ 342 w 743"/>
                  <a:gd name="T37" fmla="*/ 713 h 769"/>
                  <a:gd name="T38" fmla="*/ 242 w 743"/>
                  <a:gd name="T39" fmla="*/ 713 h 769"/>
                  <a:gd name="T40" fmla="*/ 228 w 743"/>
                  <a:gd name="T41" fmla="*/ 727 h 769"/>
                  <a:gd name="T42" fmla="*/ 228 w 743"/>
                  <a:gd name="T43" fmla="*/ 756 h 769"/>
                  <a:gd name="T44" fmla="*/ 242 w 743"/>
                  <a:gd name="T45" fmla="*/ 769 h 769"/>
                  <a:gd name="T46" fmla="*/ 498 w 743"/>
                  <a:gd name="T47" fmla="*/ 769 h 769"/>
                  <a:gd name="T48" fmla="*/ 511 w 743"/>
                  <a:gd name="T49" fmla="*/ 756 h 769"/>
                  <a:gd name="T50" fmla="*/ 511 w 743"/>
                  <a:gd name="T51" fmla="*/ 727 h 769"/>
                  <a:gd name="T52" fmla="*/ 498 w 743"/>
                  <a:gd name="T53" fmla="*/ 713 h 769"/>
                  <a:gd name="T54" fmla="*/ 398 w 743"/>
                  <a:gd name="T55" fmla="*/ 713 h 769"/>
                  <a:gd name="T56" fmla="*/ 398 w 743"/>
                  <a:gd name="T57" fmla="*/ 511 h 769"/>
                  <a:gd name="T58" fmla="*/ 621 w 743"/>
                  <a:gd name="T59" fmla="*/ 279 h 769"/>
                  <a:gd name="T60" fmla="*/ 623 w 743"/>
                  <a:gd name="T61" fmla="*/ 271 h 769"/>
                  <a:gd name="T62" fmla="*/ 623 w 743"/>
                  <a:gd name="T63" fmla="*/ 266 h 769"/>
                  <a:gd name="T64" fmla="*/ 743 w 743"/>
                  <a:gd name="T65" fmla="*/ 27 h 769"/>
                  <a:gd name="T66" fmla="*/ 370 w 743"/>
                  <a:gd name="T67" fmla="*/ 457 h 769"/>
                  <a:gd name="T68" fmla="*/ 174 w 743"/>
                  <a:gd name="T69" fmla="*/ 261 h 769"/>
                  <a:gd name="T70" fmla="*/ 174 w 743"/>
                  <a:gd name="T71" fmla="*/ 58 h 769"/>
                  <a:gd name="T72" fmla="*/ 566 w 743"/>
                  <a:gd name="T73" fmla="*/ 58 h 769"/>
                  <a:gd name="T74" fmla="*/ 566 w 743"/>
                  <a:gd name="T75" fmla="*/ 261 h 769"/>
                  <a:gd name="T76" fmla="*/ 370 w 743"/>
                  <a:gd name="T77" fmla="*/ 457 h 769"/>
                  <a:gd name="T78" fmla="*/ 118 w 743"/>
                  <a:gd name="T79" fmla="*/ 209 h 769"/>
                  <a:gd name="T80" fmla="*/ 55 w 743"/>
                  <a:gd name="T81" fmla="*/ 53 h 769"/>
                  <a:gd name="T82" fmla="*/ 118 w 743"/>
                  <a:gd name="T83" fmla="*/ 53 h 769"/>
                  <a:gd name="T84" fmla="*/ 118 w 743"/>
                  <a:gd name="T85" fmla="*/ 209 h 769"/>
                  <a:gd name="T86" fmla="*/ 626 w 743"/>
                  <a:gd name="T87" fmla="*/ 209 h 769"/>
                  <a:gd name="T88" fmla="*/ 626 w 743"/>
                  <a:gd name="T89" fmla="*/ 53 h 769"/>
                  <a:gd name="T90" fmla="*/ 688 w 743"/>
                  <a:gd name="T91" fmla="*/ 53 h 769"/>
                  <a:gd name="T92" fmla="*/ 626 w 743"/>
                  <a:gd name="T93" fmla="*/ 209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43" h="769">
                    <a:moveTo>
                      <a:pt x="743" y="27"/>
                    </a:moveTo>
                    <a:cubicBezTo>
                      <a:pt x="743" y="20"/>
                      <a:pt x="741" y="13"/>
                      <a:pt x="736" y="8"/>
                    </a:cubicBezTo>
                    <a:cubicBezTo>
                      <a:pt x="731" y="3"/>
                      <a:pt x="724" y="0"/>
                      <a:pt x="717" y="0"/>
                    </a:cubicBezTo>
                    <a:lnTo>
                      <a:pt x="599" y="0"/>
                    </a:lnTo>
                    <a:cubicBezTo>
                      <a:pt x="596" y="0"/>
                      <a:pt x="594" y="0"/>
                      <a:pt x="591" y="1"/>
                    </a:cubicBezTo>
                    <a:lnTo>
                      <a:pt x="569" y="1"/>
                    </a:lnTo>
                    <a:cubicBezTo>
                      <a:pt x="565" y="1"/>
                      <a:pt x="560" y="1"/>
                      <a:pt x="555" y="2"/>
                    </a:cubicBezTo>
                    <a:lnTo>
                      <a:pt x="184" y="2"/>
                    </a:lnTo>
                    <a:cubicBezTo>
                      <a:pt x="179" y="1"/>
                      <a:pt x="175" y="1"/>
                      <a:pt x="171" y="1"/>
                    </a:cubicBezTo>
                    <a:lnTo>
                      <a:pt x="152" y="1"/>
                    </a:lnTo>
                    <a:cubicBezTo>
                      <a:pt x="149" y="0"/>
                      <a:pt x="147" y="0"/>
                      <a:pt x="144" y="0"/>
                    </a:cubicBezTo>
                    <a:lnTo>
                      <a:pt x="26" y="0"/>
                    </a:lnTo>
                    <a:cubicBezTo>
                      <a:pt x="19" y="0"/>
                      <a:pt x="13" y="3"/>
                      <a:pt x="8" y="8"/>
                    </a:cubicBezTo>
                    <a:cubicBezTo>
                      <a:pt x="2" y="13"/>
                      <a:pt x="0" y="20"/>
                      <a:pt x="0" y="27"/>
                    </a:cubicBezTo>
                    <a:cubicBezTo>
                      <a:pt x="0" y="36"/>
                      <a:pt x="3" y="239"/>
                      <a:pt x="118" y="266"/>
                    </a:cubicBezTo>
                    <a:lnTo>
                      <a:pt x="118" y="267"/>
                    </a:lnTo>
                    <a:cubicBezTo>
                      <a:pt x="118" y="268"/>
                      <a:pt x="118" y="269"/>
                      <a:pt x="118" y="270"/>
                    </a:cubicBezTo>
                    <a:cubicBezTo>
                      <a:pt x="123" y="394"/>
                      <a:pt x="220" y="497"/>
                      <a:pt x="342" y="511"/>
                    </a:cubicBezTo>
                    <a:lnTo>
                      <a:pt x="342" y="713"/>
                    </a:lnTo>
                    <a:lnTo>
                      <a:pt x="242" y="713"/>
                    </a:lnTo>
                    <a:cubicBezTo>
                      <a:pt x="234" y="713"/>
                      <a:pt x="228" y="719"/>
                      <a:pt x="228" y="727"/>
                    </a:cubicBezTo>
                    <a:lnTo>
                      <a:pt x="228" y="756"/>
                    </a:lnTo>
                    <a:cubicBezTo>
                      <a:pt x="228" y="763"/>
                      <a:pt x="234" y="769"/>
                      <a:pt x="242" y="769"/>
                    </a:cubicBezTo>
                    <a:lnTo>
                      <a:pt x="498" y="769"/>
                    </a:lnTo>
                    <a:cubicBezTo>
                      <a:pt x="505" y="769"/>
                      <a:pt x="511" y="763"/>
                      <a:pt x="511" y="756"/>
                    </a:cubicBezTo>
                    <a:lnTo>
                      <a:pt x="511" y="727"/>
                    </a:lnTo>
                    <a:cubicBezTo>
                      <a:pt x="511" y="719"/>
                      <a:pt x="505" y="713"/>
                      <a:pt x="498" y="713"/>
                    </a:cubicBezTo>
                    <a:lnTo>
                      <a:pt x="398" y="713"/>
                    </a:lnTo>
                    <a:lnTo>
                      <a:pt x="398" y="511"/>
                    </a:lnTo>
                    <a:cubicBezTo>
                      <a:pt x="519" y="498"/>
                      <a:pt x="612" y="401"/>
                      <a:pt x="621" y="279"/>
                    </a:cubicBezTo>
                    <a:cubicBezTo>
                      <a:pt x="622" y="277"/>
                      <a:pt x="623" y="274"/>
                      <a:pt x="623" y="271"/>
                    </a:cubicBezTo>
                    <a:lnTo>
                      <a:pt x="623" y="266"/>
                    </a:lnTo>
                    <a:cubicBezTo>
                      <a:pt x="740" y="242"/>
                      <a:pt x="743" y="36"/>
                      <a:pt x="743" y="27"/>
                    </a:cubicBezTo>
                    <a:close/>
                    <a:moveTo>
                      <a:pt x="370" y="457"/>
                    </a:moveTo>
                    <a:cubicBezTo>
                      <a:pt x="262" y="457"/>
                      <a:pt x="174" y="369"/>
                      <a:pt x="174" y="261"/>
                    </a:cubicBezTo>
                    <a:lnTo>
                      <a:pt x="174" y="58"/>
                    </a:lnTo>
                    <a:lnTo>
                      <a:pt x="566" y="58"/>
                    </a:lnTo>
                    <a:lnTo>
                      <a:pt x="566" y="261"/>
                    </a:lnTo>
                    <a:cubicBezTo>
                      <a:pt x="566" y="369"/>
                      <a:pt x="478" y="457"/>
                      <a:pt x="370" y="457"/>
                    </a:cubicBezTo>
                    <a:close/>
                    <a:moveTo>
                      <a:pt x="118" y="209"/>
                    </a:moveTo>
                    <a:cubicBezTo>
                      <a:pt x="73" y="184"/>
                      <a:pt x="59" y="98"/>
                      <a:pt x="55" y="53"/>
                    </a:cubicBezTo>
                    <a:lnTo>
                      <a:pt x="118" y="53"/>
                    </a:lnTo>
                    <a:lnTo>
                      <a:pt x="118" y="209"/>
                    </a:lnTo>
                    <a:close/>
                    <a:moveTo>
                      <a:pt x="626" y="209"/>
                    </a:moveTo>
                    <a:lnTo>
                      <a:pt x="626" y="53"/>
                    </a:lnTo>
                    <a:lnTo>
                      <a:pt x="688" y="53"/>
                    </a:lnTo>
                    <a:cubicBezTo>
                      <a:pt x="684" y="98"/>
                      <a:pt x="670" y="184"/>
                      <a:pt x="626" y="20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Normal" panose="020B0400000000000000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1029344" y="8238550"/>
              <a:ext cx="15417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58165">
                <a:lnSpc>
                  <a:spcPct val="90000"/>
                </a:lnSpc>
                <a:spcBef>
                  <a:spcPct val="0"/>
                </a:spcBef>
              </a:pPr>
              <a:r>
                <a:rPr lang="en-US" altLang="zh-CN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PLUS</a:t>
              </a:r>
              <a:r>
                <a:rPr lang="zh-CN" altLang="en-US" sz="2000" b="1" dirty="0">
                  <a:gradFill>
                    <a:gsLst>
                      <a:gs pos="0">
                        <a:srgbClr val="D83C52">
                          <a:alpha val="85000"/>
                        </a:srgbClr>
                      </a:gs>
                      <a:gs pos="34884">
                        <a:srgbClr val="C00000"/>
                      </a:gs>
                      <a:gs pos="68000">
                        <a:srgbClr val="DF6072">
                          <a:alpha val="73000"/>
                        </a:srgb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27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能力</a:t>
              </a:r>
              <a:endParaRPr lang="zh-CN" altLang="en-US" sz="2000" b="1" dirty="0">
                <a:gradFill>
                  <a:gsLst>
                    <a:gs pos="0">
                      <a:srgbClr val="D83C52">
                        <a:alpha val="85000"/>
                      </a:srgbClr>
                    </a:gs>
                    <a:gs pos="34884">
                      <a:srgbClr val="C00000"/>
                    </a:gs>
                    <a:gs pos="68000">
                      <a:srgbClr val="DF6072">
                        <a:alpha val="73000"/>
                      </a:srgb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141231" y="8582638"/>
              <a:ext cx="394118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71450" indent="-171450" algn="just">
                <a:buFont typeface="Wingdings" panose="05000000000000000000" pitchFamily="2" charset="2"/>
                <a:buChar char="l"/>
                <a:defRPr sz="1200" kern="1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defRPr>
              </a:lvl1pPr>
            </a:lstStyle>
            <a:p>
              <a:r>
                <a:rPr lang="zh-CN" altLang="en-US" dirty="0"/>
                <a:t>通过边缘云</a:t>
              </a:r>
              <a:r>
                <a:rPr lang="en-US" altLang="zh-CN" dirty="0"/>
                <a:t>MEC</a:t>
              </a:r>
              <a:r>
                <a:rPr lang="zh-CN" altLang="en-US" dirty="0"/>
                <a:t>产品可针对</a:t>
              </a:r>
              <a:r>
                <a:rPr lang="en-US" altLang="zh-CN" dirty="0"/>
                <a:t>2B</a:t>
              </a:r>
              <a:r>
                <a:rPr lang="zh-CN" altLang="en-US" dirty="0"/>
                <a:t>类专网业务，在边缘云部署管理系统、服务系统、身份认证、定位及视频跟踪等业务应用</a:t>
              </a:r>
              <a:endParaRPr lang="zh-CN" altLang="en-US" dirty="0"/>
            </a:p>
            <a:p>
              <a:r>
                <a:rPr lang="zh-CN" altLang="en-US" dirty="0"/>
                <a:t>通过应用创新中心可实现产学研协同，助力高校科研及教学智能化</a:t>
              </a:r>
              <a:endParaRPr lang="zh-CN" altLang="en-US" dirty="0"/>
            </a:p>
            <a:p>
              <a:r>
                <a:rPr lang="zh-CN" altLang="en-US" dirty="0"/>
                <a:t>通过超安全标识</a:t>
              </a:r>
              <a:r>
                <a:rPr lang="en-US" altLang="zh-CN" dirty="0"/>
                <a:t>SIM</a:t>
              </a:r>
              <a:r>
                <a:rPr lang="zh-CN" altLang="en-US" dirty="0"/>
                <a:t>卡及端到端安全机制，可构建高校关键科研资产、数据、教学内容等高安全管理等级</a:t>
              </a:r>
              <a:endParaRPr lang="zh-CN" altLang="en-US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746058" y="4287643"/>
            <a:ext cx="2259330" cy="3294775"/>
            <a:chOff x="342900" y="4424045"/>
            <a:chExt cx="2259330" cy="3294775"/>
          </a:xfrm>
        </p:grpSpPr>
        <p:sp>
          <p:nvSpPr>
            <p:cNvPr id="29" name="文本框 28"/>
            <p:cNvSpPr txBox="1"/>
            <p:nvPr/>
          </p:nvSpPr>
          <p:spPr>
            <a:xfrm>
              <a:off x="930910" y="7409359"/>
              <a:ext cx="128841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校园专享型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方案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42900" y="4424045"/>
              <a:ext cx="2228215" cy="2947035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25"/>
            <p:cNvSpPr/>
            <p:nvPr/>
          </p:nvSpPr>
          <p:spPr>
            <a:xfrm>
              <a:off x="701203" y="7565150"/>
              <a:ext cx="1797050" cy="1536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1219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下沉，数据不出园区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709420" y="6325870"/>
              <a:ext cx="473075" cy="383540"/>
            </a:xfrm>
            <a:prstGeom prst="rect">
              <a:avLst/>
            </a:prstGeom>
            <a:effectLst/>
          </p:spPr>
        </p:pic>
        <p:sp>
          <p:nvSpPr>
            <p:cNvPr id="33" name="Freeform 14"/>
            <p:cNvSpPr/>
            <p:nvPr/>
          </p:nvSpPr>
          <p:spPr bwMode="auto">
            <a:xfrm>
              <a:off x="503555" y="6545580"/>
              <a:ext cx="742315" cy="412115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92D050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校园专网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19250" y="6101080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现场级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551305" y="6770370"/>
              <a:ext cx="105092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校园专享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1637030" y="4986655"/>
              <a:ext cx="742315" cy="412115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联通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2B 5GC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2120265" y="5393055"/>
              <a:ext cx="0" cy="1605915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48615" y="6059805"/>
              <a:ext cx="221996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529590" y="4465320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联通侧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28955" y="7146290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校园侧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 flipH="1" flipV="1">
              <a:off x="1229995" y="6634480"/>
              <a:ext cx="810895" cy="381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 flipV="1">
              <a:off x="2040890" y="6638290"/>
              <a:ext cx="0" cy="34798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/>
            <p:cNvGrpSpPr/>
            <p:nvPr/>
          </p:nvGrpSpPr>
          <p:grpSpPr>
            <a:xfrm>
              <a:off x="1673860" y="7059930"/>
              <a:ext cx="134620" cy="191770"/>
              <a:chOff x="5852" y="6177"/>
              <a:chExt cx="516" cy="774"/>
            </a:xfrm>
          </p:grpSpPr>
          <p:sp>
            <p:nvSpPr>
              <p:cNvPr id="46" name="Freeform 76"/>
              <p:cNvSpPr>
                <a:spLocks noEditPoints="1"/>
              </p:cNvSpPr>
              <p:nvPr/>
            </p:nvSpPr>
            <p:spPr bwMode="auto">
              <a:xfrm>
                <a:off x="5903" y="6691"/>
                <a:ext cx="422" cy="261"/>
              </a:xfrm>
              <a:custGeom>
                <a:avLst/>
                <a:gdLst>
                  <a:gd name="T0" fmla="*/ 74 w 95"/>
                  <a:gd name="T1" fmla="*/ 0 h 59"/>
                  <a:gd name="T2" fmla="*/ 47 w 95"/>
                  <a:gd name="T3" fmla="*/ 6 h 59"/>
                  <a:gd name="T4" fmla="*/ 43 w 95"/>
                  <a:gd name="T5" fmla="*/ 6 h 59"/>
                  <a:gd name="T6" fmla="*/ 41 w 95"/>
                  <a:gd name="T7" fmla="*/ 58 h 59"/>
                  <a:gd name="T8" fmla="*/ 95 w 95"/>
                  <a:gd name="T9" fmla="*/ 47 h 59"/>
                  <a:gd name="T10" fmla="*/ 74 w 95"/>
                  <a:gd name="T11" fmla="*/ 0 h 59"/>
                  <a:gd name="T12" fmla="*/ 19 w 95"/>
                  <a:gd name="T13" fmla="*/ 0 h 59"/>
                  <a:gd name="T14" fmla="*/ 0 w 95"/>
                  <a:gd name="T15" fmla="*/ 47 h 59"/>
                  <a:gd name="T16" fmla="*/ 35 w 95"/>
                  <a:gd name="T17" fmla="*/ 59 h 59"/>
                  <a:gd name="T18" fmla="*/ 43 w 95"/>
                  <a:gd name="T19" fmla="*/ 6 h 59"/>
                  <a:gd name="T20" fmla="*/ 19 w 95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59">
                    <a:moveTo>
                      <a:pt x="74" y="0"/>
                    </a:moveTo>
                    <a:cubicBezTo>
                      <a:pt x="66" y="4"/>
                      <a:pt x="57" y="6"/>
                      <a:pt x="47" y="6"/>
                    </a:cubicBezTo>
                    <a:cubicBezTo>
                      <a:pt x="46" y="6"/>
                      <a:pt x="44" y="6"/>
                      <a:pt x="43" y="6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95" y="47"/>
                      <a:pt x="95" y="47"/>
                      <a:pt x="95" y="47"/>
                    </a:cubicBezTo>
                    <a:lnTo>
                      <a:pt x="74" y="0"/>
                    </a:lnTo>
                    <a:close/>
                    <a:moveTo>
                      <a:pt x="19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4" y="5"/>
                      <a:pt x="26" y="3"/>
                      <a:pt x="19" y="0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Freeform 77"/>
              <p:cNvSpPr>
                <a:spLocks noEditPoints="1"/>
              </p:cNvSpPr>
              <p:nvPr/>
            </p:nvSpPr>
            <p:spPr bwMode="auto">
              <a:xfrm>
                <a:off x="5852" y="6177"/>
                <a:ext cx="517" cy="507"/>
              </a:xfrm>
              <a:custGeom>
                <a:avLst/>
                <a:gdLst>
                  <a:gd name="T0" fmla="*/ 58 w 116"/>
                  <a:gd name="T1" fmla="*/ 0 h 114"/>
                  <a:gd name="T2" fmla="*/ 0 w 116"/>
                  <a:gd name="T3" fmla="*/ 57 h 114"/>
                  <a:gd name="T4" fmla="*/ 58 w 116"/>
                  <a:gd name="T5" fmla="*/ 114 h 114"/>
                  <a:gd name="T6" fmla="*/ 116 w 116"/>
                  <a:gd name="T7" fmla="*/ 57 h 114"/>
                  <a:gd name="T8" fmla="*/ 58 w 116"/>
                  <a:gd name="T9" fmla="*/ 0 h 114"/>
                  <a:gd name="T10" fmla="*/ 68 w 116"/>
                  <a:gd name="T11" fmla="*/ 95 h 114"/>
                  <a:gd name="T12" fmla="*/ 31 w 116"/>
                  <a:gd name="T13" fmla="*/ 59 h 114"/>
                  <a:gd name="T14" fmla="*/ 68 w 116"/>
                  <a:gd name="T15" fmla="*/ 23 h 114"/>
                  <a:gd name="T16" fmla="*/ 105 w 116"/>
                  <a:gd name="T17" fmla="*/ 59 h 114"/>
                  <a:gd name="T18" fmla="*/ 68 w 116"/>
                  <a:gd name="T19" fmla="*/ 9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4">
                    <a:moveTo>
                      <a:pt x="58" y="0"/>
                    </a:moveTo>
                    <a:cubicBezTo>
                      <a:pt x="26" y="0"/>
                      <a:pt x="0" y="25"/>
                      <a:pt x="0" y="57"/>
                    </a:cubicBezTo>
                    <a:cubicBezTo>
                      <a:pt x="0" y="89"/>
                      <a:pt x="26" y="114"/>
                      <a:pt x="58" y="114"/>
                    </a:cubicBezTo>
                    <a:cubicBezTo>
                      <a:pt x="90" y="114"/>
                      <a:pt x="116" y="89"/>
                      <a:pt x="116" y="57"/>
                    </a:cubicBezTo>
                    <a:cubicBezTo>
                      <a:pt x="116" y="25"/>
                      <a:pt x="90" y="0"/>
                      <a:pt x="58" y="0"/>
                    </a:cubicBezTo>
                    <a:close/>
                    <a:moveTo>
                      <a:pt x="68" y="95"/>
                    </a:moveTo>
                    <a:cubicBezTo>
                      <a:pt x="48" y="95"/>
                      <a:pt x="31" y="79"/>
                      <a:pt x="31" y="59"/>
                    </a:cubicBezTo>
                    <a:cubicBezTo>
                      <a:pt x="31" y="39"/>
                      <a:pt x="48" y="23"/>
                      <a:pt x="68" y="23"/>
                    </a:cubicBezTo>
                    <a:cubicBezTo>
                      <a:pt x="88" y="23"/>
                      <a:pt x="105" y="39"/>
                      <a:pt x="105" y="59"/>
                    </a:cubicBezTo>
                    <a:cubicBezTo>
                      <a:pt x="105" y="79"/>
                      <a:pt x="88" y="95"/>
                      <a:pt x="68" y="95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8" name="Freeform 78"/>
              <p:cNvSpPr>
                <a:spLocks noEditPoints="1"/>
              </p:cNvSpPr>
              <p:nvPr/>
            </p:nvSpPr>
            <p:spPr bwMode="auto">
              <a:xfrm>
                <a:off x="6035" y="6310"/>
                <a:ext cx="265" cy="258"/>
              </a:xfrm>
              <a:custGeom>
                <a:avLst/>
                <a:gdLst>
                  <a:gd name="T0" fmla="*/ 30 w 59"/>
                  <a:gd name="T1" fmla="*/ 0 h 58"/>
                  <a:gd name="T2" fmla="*/ 0 w 59"/>
                  <a:gd name="T3" fmla="*/ 29 h 58"/>
                  <a:gd name="T4" fmla="*/ 30 w 59"/>
                  <a:gd name="T5" fmla="*/ 58 h 58"/>
                  <a:gd name="T6" fmla="*/ 59 w 59"/>
                  <a:gd name="T7" fmla="*/ 29 h 58"/>
                  <a:gd name="T8" fmla="*/ 30 w 59"/>
                  <a:gd name="T9" fmla="*/ 0 h 58"/>
                  <a:gd name="T10" fmla="*/ 37 w 59"/>
                  <a:gd name="T11" fmla="*/ 44 h 58"/>
                  <a:gd name="T12" fmla="*/ 21 w 59"/>
                  <a:gd name="T13" fmla="*/ 29 h 58"/>
                  <a:gd name="T14" fmla="*/ 37 w 59"/>
                  <a:gd name="T15" fmla="*/ 14 h 58"/>
                  <a:gd name="T16" fmla="*/ 52 w 59"/>
                  <a:gd name="T17" fmla="*/ 29 h 58"/>
                  <a:gd name="T18" fmla="*/ 37 w 59"/>
                  <a:gd name="T19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8">
                    <a:moveTo>
                      <a:pt x="30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30" y="58"/>
                    </a:cubicBezTo>
                    <a:cubicBezTo>
                      <a:pt x="46" y="58"/>
                      <a:pt x="59" y="45"/>
                      <a:pt x="59" y="29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37" y="44"/>
                    </a:moveTo>
                    <a:cubicBezTo>
                      <a:pt x="28" y="44"/>
                      <a:pt x="21" y="38"/>
                      <a:pt x="21" y="29"/>
                    </a:cubicBezTo>
                    <a:cubicBezTo>
                      <a:pt x="21" y="21"/>
                      <a:pt x="28" y="14"/>
                      <a:pt x="37" y="14"/>
                    </a:cubicBezTo>
                    <a:cubicBezTo>
                      <a:pt x="45" y="14"/>
                      <a:pt x="52" y="21"/>
                      <a:pt x="52" y="29"/>
                    </a:cubicBezTo>
                    <a:cubicBezTo>
                      <a:pt x="52" y="38"/>
                      <a:pt x="45" y="44"/>
                      <a:pt x="37" y="44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BFD">
                    <a:alpha val="100000"/>
                  </a:srgbClr>
                </a:clrFrom>
                <a:clrTo>
                  <a:srgbClr val="FAFBFD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5320" y="7092950"/>
              <a:ext cx="294005" cy="168910"/>
            </a:xfrm>
            <a:prstGeom prst="rect">
              <a:avLst/>
            </a:prstGeom>
          </p:spPr>
        </p:pic>
        <p:sp>
          <p:nvSpPr>
            <p:cNvPr id="45" name="Freeform 36"/>
            <p:cNvSpPr>
              <a:spLocks noEditPoints="1"/>
            </p:cNvSpPr>
            <p:nvPr/>
          </p:nvSpPr>
          <p:spPr bwMode="auto">
            <a:xfrm>
              <a:off x="2339975" y="7045960"/>
              <a:ext cx="175895" cy="219710"/>
            </a:xfrm>
            <a:custGeom>
              <a:avLst/>
              <a:gdLst>
                <a:gd name="T0" fmla="*/ 90 w 174"/>
                <a:gd name="T1" fmla="*/ 14 h 176"/>
                <a:gd name="T2" fmla="*/ 90 w 174"/>
                <a:gd name="T3" fmla="*/ 0 h 176"/>
                <a:gd name="T4" fmla="*/ 80 w 174"/>
                <a:gd name="T5" fmla="*/ 0 h 176"/>
                <a:gd name="T6" fmla="*/ 80 w 174"/>
                <a:gd name="T7" fmla="*/ 14 h 176"/>
                <a:gd name="T8" fmla="*/ 0 w 174"/>
                <a:gd name="T9" fmla="*/ 14 h 176"/>
                <a:gd name="T10" fmla="*/ 0 w 174"/>
                <a:gd name="T11" fmla="*/ 40 h 176"/>
                <a:gd name="T12" fmla="*/ 9 w 174"/>
                <a:gd name="T13" fmla="*/ 40 h 176"/>
                <a:gd name="T14" fmla="*/ 9 w 174"/>
                <a:gd name="T15" fmla="*/ 138 h 176"/>
                <a:gd name="T16" fmla="*/ 70 w 174"/>
                <a:gd name="T17" fmla="*/ 138 h 176"/>
                <a:gd name="T18" fmla="*/ 33 w 174"/>
                <a:gd name="T19" fmla="*/ 168 h 176"/>
                <a:gd name="T20" fmla="*/ 39 w 174"/>
                <a:gd name="T21" fmla="*/ 176 h 176"/>
                <a:gd name="T22" fmla="*/ 86 w 174"/>
                <a:gd name="T23" fmla="*/ 138 h 176"/>
                <a:gd name="T24" fmla="*/ 86 w 174"/>
                <a:gd name="T25" fmla="*/ 138 h 176"/>
                <a:gd name="T26" fmla="*/ 133 w 174"/>
                <a:gd name="T27" fmla="*/ 176 h 176"/>
                <a:gd name="T28" fmla="*/ 140 w 174"/>
                <a:gd name="T29" fmla="*/ 168 h 176"/>
                <a:gd name="T30" fmla="*/ 102 w 174"/>
                <a:gd name="T31" fmla="*/ 138 h 176"/>
                <a:gd name="T32" fmla="*/ 164 w 174"/>
                <a:gd name="T33" fmla="*/ 138 h 176"/>
                <a:gd name="T34" fmla="*/ 164 w 174"/>
                <a:gd name="T35" fmla="*/ 40 h 176"/>
                <a:gd name="T36" fmla="*/ 174 w 174"/>
                <a:gd name="T37" fmla="*/ 40 h 176"/>
                <a:gd name="T38" fmla="*/ 174 w 174"/>
                <a:gd name="T39" fmla="*/ 14 h 176"/>
                <a:gd name="T40" fmla="*/ 90 w 174"/>
                <a:gd name="T41" fmla="*/ 14 h 176"/>
                <a:gd name="T42" fmla="*/ 154 w 174"/>
                <a:gd name="T43" fmla="*/ 128 h 176"/>
                <a:gd name="T44" fmla="*/ 19 w 174"/>
                <a:gd name="T45" fmla="*/ 128 h 176"/>
                <a:gd name="T46" fmla="*/ 19 w 174"/>
                <a:gd name="T47" fmla="*/ 40 h 176"/>
                <a:gd name="T48" fmla="*/ 154 w 174"/>
                <a:gd name="T49" fmla="*/ 40 h 176"/>
                <a:gd name="T50" fmla="*/ 154 w 174"/>
                <a:gd name="T51" fmla="*/ 128 h 176"/>
                <a:gd name="T52" fmla="*/ 51 w 174"/>
                <a:gd name="T53" fmla="*/ 105 h 176"/>
                <a:gd name="T54" fmla="*/ 51 w 174"/>
                <a:gd name="T55" fmla="*/ 79 h 176"/>
                <a:gd name="T56" fmla="*/ 77 w 174"/>
                <a:gd name="T57" fmla="*/ 79 h 176"/>
                <a:gd name="T58" fmla="*/ 51 w 174"/>
                <a:gd name="T59" fmla="*/ 53 h 176"/>
                <a:gd name="T60" fmla="*/ 25 w 174"/>
                <a:gd name="T61" fmla="*/ 79 h 176"/>
                <a:gd name="T62" fmla="*/ 51 w 174"/>
                <a:gd name="T63" fmla="*/ 105 h 176"/>
                <a:gd name="T64" fmla="*/ 59 w 174"/>
                <a:gd name="T65" fmla="*/ 112 h 176"/>
                <a:gd name="T66" fmla="*/ 85 w 174"/>
                <a:gd name="T67" fmla="*/ 86 h 176"/>
                <a:gd name="T68" fmla="*/ 59 w 174"/>
                <a:gd name="T69" fmla="*/ 86 h 176"/>
                <a:gd name="T70" fmla="*/ 59 w 174"/>
                <a:gd name="T71" fmla="*/ 112 h 176"/>
                <a:gd name="T72" fmla="*/ 138 w 174"/>
                <a:gd name="T73" fmla="*/ 59 h 176"/>
                <a:gd name="T74" fmla="*/ 105 w 174"/>
                <a:gd name="T75" fmla="*/ 59 h 176"/>
                <a:gd name="T76" fmla="*/ 105 w 174"/>
                <a:gd name="T77" fmla="*/ 69 h 176"/>
                <a:gd name="T78" fmla="*/ 138 w 174"/>
                <a:gd name="T79" fmla="*/ 69 h 176"/>
                <a:gd name="T80" fmla="*/ 138 w 174"/>
                <a:gd name="T81" fmla="*/ 59 h 176"/>
                <a:gd name="T82" fmla="*/ 138 w 174"/>
                <a:gd name="T83" fmla="*/ 77 h 176"/>
                <a:gd name="T84" fmla="*/ 105 w 174"/>
                <a:gd name="T85" fmla="*/ 77 h 176"/>
                <a:gd name="T86" fmla="*/ 105 w 174"/>
                <a:gd name="T87" fmla="*/ 87 h 176"/>
                <a:gd name="T88" fmla="*/ 138 w 174"/>
                <a:gd name="T89" fmla="*/ 87 h 176"/>
                <a:gd name="T90" fmla="*/ 138 w 174"/>
                <a:gd name="T91" fmla="*/ 77 h 176"/>
                <a:gd name="T92" fmla="*/ 138 w 174"/>
                <a:gd name="T93" fmla="*/ 96 h 176"/>
                <a:gd name="T94" fmla="*/ 105 w 174"/>
                <a:gd name="T95" fmla="*/ 96 h 176"/>
                <a:gd name="T96" fmla="*/ 105 w 174"/>
                <a:gd name="T97" fmla="*/ 106 h 176"/>
                <a:gd name="T98" fmla="*/ 138 w 174"/>
                <a:gd name="T99" fmla="*/ 106 h 176"/>
                <a:gd name="T100" fmla="*/ 138 w 174"/>
                <a:gd name="T101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76">
                  <a:moveTo>
                    <a:pt x="90" y="1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14"/>
                    <a:pt x="174" y="14"/>
                    <a:pt x="174" y="14"/>
                  </a:cubicBezTo>
                  <a:lnTo>
                    <a:pt x="90" y="14"/>
                  </a:lnTo>
                  <a:close/>
                  <a:moveTo>
                    <a:pt x="154" y="128"/>
                  </a:moveTo>
                  <a:cubicBezTo>
                    <a:pt x="19" y="128"/>
                    <a:pt x="19" y="128"/>
                    <a:pt x="19" y="12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54" y="40"/>
                    <a:pt x="154" y="40"/>
                    <a:pt x="154" y="40"/>
                  </a:cubicBezTo>
                  <a:lnTo>
                    <a:pt x="154" y="128"/>
                  </a:lnTo>
                  <a:close/>
                  <a:moveTo>
                    <a:pt x="51" y="105"/>
                  </a:moveTo>
                  <a:cubicBezTo>
                    <a:pt x="51" y="79"/>
                    <a:pt x="51" y="79"/>
                    <a:pt x="5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65"/>
                    <a:pt x="66" y="53"/>
                    <a:pt x="51" y="53"/>
                  </a:cubicBezTo>
                  <a:cubicBezTo>
                    <a:pt x="37" y="53"/>
                    <a:pt x="25" y="65"/>
                    <a:pt x="25" y="79"/>
                  </a:cubicBezTo>
                  <a:cubicBezTo>
                    <a:pt x="25" y="94"/>
                    <a:pt x="37" y="105"/>
                    <a:pt x="51" y="105"/>
                  </a:cubicBezTo>
                  <a:close/>
                  <a:moveTo>
                    <a:pt x="59" y="112"/>
                  </a:moveTo>
                  <a:cubicBezTo>
                    <a:pt x="73" y="112"/>
                    <a:pt x="85" y="101"/>
                    <a:pt x="85" y="86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59" y="112"/>
                  </a:lnTo>
                  <a:close/>
                  <a:moveTo>
                    <a:pt x="138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38" y="69"/>
                    <a:pt x="138" y="69"/>
                    <a:pt x="138" y="69"/>
                  </a:cubicBezTo>
                  <a:lnTo>
                    <a:pt x="138" y="59"/>
                  </a:lnTo>
                  <a:close/>
                  <a:moveTo>
                    <a:pt x="138" y="77"/>
                  </a:moveTo>
                  <a:cubicBezTo>
                    <a:pt x="105" y="77"/>
                    <a:pt x="105" y="77"/>
                    <a:pt x="105" y="7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38" y="87"/>
                    <a:pt x="138" y="87"/>
                    <a:pt x="138" y="87"/>
                  </a:cubicBezTo>
                  <a:lnTo>
                    <a:pt x="138" y="77"/>
                  </a:lnTo>
                  <a:close/>
                  <a:moveTo>
                    <a:pt x="138" y="96"/>
                  </a:moveTo>
                  <a:cubicBezTo>
                    <a:pt x="105" y="96"/>
                    <a:pt x="105" y="96"/>
                    <a:pt x="105" y="9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38" y="106"/>
                    <a:pt x="138" y="106"/>
                    <a:pt x="138" y="106"/>
                  </a:cubicBezTo>
                  <a:lnTo>
                    <a:pt x="138" y="96"/>
                  </a:lnTo>
                  <a:close/>
                </a:path>
              </a:pathLst>
            </a:custGeom>
            <a:solidFill>
              <a:srgbClr val="E93F30"/>
            </a:solidFill>
            <a:ln>
              <a:noFill/>
            </a:ln>
          </p:spPr>
          <p:txBody>
            <a:bodyPr lIns="115207" tIns="57603" rIns="115207" bIns="57603"/>
            <a:lstStyle/>
            <a:p>
              <a:pPr marL="0" marR="0" lvl="0" indent="0" algn="l" defTabSz="86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30686" y="4279202"/>
            <a:ext cx="2430780" cy="3314666"/>
            <a:chOff x="2713355" y="4424045"/>
            <a:chExt cx="2430780" cy="3314666"/>
          </a:xfrm>
        </p:grpSpPr>
        <p:sp>
          <p:nvSpPr>
            <p:cNvPr id="50" name="文本框 49"/>
            <p:cNvSpPr txBox="1"/>
            <p:nvPr/>
          </p:nvSpPr>
          <p:spPr>
            <a:xfrm>
              <a:off x="3331219" y="7427853"/>
              <a:ext cx="124015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行业共享型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方案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718435" y="4424045"/>
              <a:ext cx="2208465" cy="294640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52240" y="5391150"/>
              <a:ext cx="473075" cy="383540"/>
            </a:xfrm>
            <a:prstGeom prst="rect">
              <a:avLst/>
            </a:prstGeom>
            <a:effectLst/>
          </p:spPr>
        </p:pic>
        <p:sp>
          <p:nvSpPr>
            <p:cNvPr id="53" name="Freeform 14"/>
            <p:cNvSpPr/>
            <p:nvPr/>
          </p:nvSpPr>
          <p:spPr bwMode="auto">
            <a:xfrm>
              <a:off x="2906395" y="6540500"/>
              <a:ext cx="742315" cy="412115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92D050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校园专网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3235325" y="5477510"/>
              <a:ext cx="1021715" cy="1527810"/>
              <a:chOff x="7214094" y="3068999"/>
              <a:chExt cx="961260" cy="1004953"/>
            </a:xfrm>
          </p:grpSpPr>
          <p:cxnSp>
            <p:nvCxnSpPr>
              <p:cNvPr id="82" name="直接连接符 81"/>
              <p:cNvCxnSpPr/>
              <p:nvPr/>
            </p:nvCxnSpPr>
            <p:spPr>
              <a:xfrm flipH="1" flipV="1">
                <a:off x="8170727" y="3069000"/>
                <a:ext cx="4627" cy="1004952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7214094" y="3068999"/>
                <a:ext cx="961260" cy="1"/>
              </a:xfrm>
              <a:prstGeom prst="line">
                <a:avLst/>
              </a:prstGeom>
              <a:ln w="127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直接箭头连接符 54"/>
            <p:cNvCxnSpPr/>
            <p:nvPr/>
          </p:nvCxnSpPr>
          <p:spPr>
            <a:xfrm flipH="1">
              <a:off x="3235325" y="5475605"/>
              <a:ext cx="2540" cy="1008000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矩形 25"/>
            <p:cNvSpPr/>
            <p:nvPr/>
          </p:nvSpPr>
          <p:spPr>
            <a:xfrm>
              <a:off x="3025140" y="7585041"/>
              <a:ext cx="1797050" cy="15367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1219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支持地市内多园区灵活接入</a:t>
              </a: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862070" y="5213985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布局级</a:t>
              </a:r>
              <a:r>
                <a:rPr kumimoji="1" lang="en-US" altLang="zh-C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MEC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923665" y="5828030"/>
              <a:ext cx="105092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教育行业</a:t>
              </a:r>
              <a:r>
                <a:rPr kumimoji="1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UPF</a:t>
              </a:r>
              <a:endParaRPr kumimoji="1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14"/>
            <p:cNvSpPr/>
            <p:nvPr/>
          </p:nvSpPr>
          <p:spPr bwMode="auto">
            <a:xfrm>
              <a:off x="3879850" y="4537075"/>
              <a:ext cx="742315" cy="412115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C00000"/>
              </a:solidFill>
              <a:prstDash val="solid"/>
            </a:ln>
            <a:effectLst>
              <a:outerShdw blurRad="63500" sx="101000" sy="101000" algn="ctr" rotWithShape="0">
                <a:prstClr val="black">
                  <a:alpha val="30000"/>
                </a:prstClr>
              </a:outerShdw>
            </a:effectLst>
          </p:spPr>
          <p:txBody>
            <a:bodyPr wrap="none" anchor="b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联通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2B 5GC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>
              <a:off x="4364990" y="4942205"/>
              <a:ext cx="0" cy="205200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2713355" y="6054725"/>
              <a:ext cx="243078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2772410" y="4460240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联通侧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2771775" y="7141210"/>
              <a:ext cx="929005" cy="1536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校园侧</a:t>
              </a:r>
              <a:endParaRPr kumimoji="1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3914775" y="7068820"/>
              <a:ext cx="134620" cy="191770"/>
              <a:chOff x="5852" y="6177"/>
              <a:chExt cx="516" cy="774"/>
            </a:xfrm>
          </p:grpSpPr>
          <p:sp>
            <p:nvSpPr>
              <p:cNvPr id="77" name="Freeform 76"/>
              <p:cNvSpPr>
                <a:spLocks noEditPoints="1"/>
              </p:cNvSpPr>
              <p:nvPr/>
            </p:nvSpPr>
            <p:spPr bwMode="auto">
              <a:xfrm>
                <a:off x="5903" y="6691"/>
                <a:ext cx="422" cy="261"/>
              </a:xfrm>
              <a:custGeom>
                <a:avLst/>
                <a:gdLst>
                  <a:gd name="T0" fmla="*/ 74 w 95"/>
                  <a:gd name="T1" fmla="*/ 0 h 59"/>
                  <a:gd name="T2" fmla="*/ 47 w 95"/>
                  <a:gd name="T3" fmla="*/ 6 h 59"/>
                  <a:gd name="T4" fmla="*/ 43 w 95"/>
                  <a:gd name="T5" fmla="*/ 6 h 59"/>
                  <a:gd name="T6" fmla="*/ 41 w 95"/>
                  <a:gd name="T7" fmla="*/ 58 h 59"/>
                  <a:gd name="T8" fmla="*/ 95 w 95"/>
                  <a:gd name="T9" fmla="*/ 47 h 59"/>
                  <a:gd name="T10" fmla="*/ 74 w 95"/>
                  <a:gd name="T11" fmla="*/ 0 h 59"/>
                  <a:gd name="T12" fmla="*/ 19 w 95"/>
                  <a:gd name="T13" fmla="*/ 0 h 59"/>
                  <a:gd name="T14" fmla="*/ 0 w 95"/>
                  <a:gd name="T15" fmla="*/ 47 h 59"/>
                  <a:gd name="T16" fmla="*/ 35 w 95"/>
                  <a:gd name="T17" fmla="*/ 59 h 59"/>
                  <a:gd name="T18" fmla="*/ 43 w 95"/>
                  <a:gd name="T19" fmla="*/ 6 h 59"/>
                  <a:gd name="T20" fmla="*/ 19 w 95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59">
                    <a:moveTo>
                      <a:pt x="74" y="0"/>
                    </a:moveTo>
                    <a:cubicBezTo>
                      <a:pt x="66" y="4"/>
                      <a:pt x="57" y="6"/>
                      <a:pt x="47" y="6"/>
                    </a:cubicBezTo>
                    <a:cubicBezTo>
                      <a:pt x="46" y="6"/>
                      <a:pt x="44" y="6"/>
                      <a:pt x="43" y="6"/>
                    </a:cubicBezTo>
                    <a:cubicBezTo>
                      <a:pt x="41" y="58"/>
                      <a:pt x="41" y="58"/>
                      <a:pt x="41" y="58"/>
                    </a:cubicBezTo>
                    <a:cubicBezTo>
                      <a:pt x="95" y="47"/>
                      <a:pt x="95" y="47"/>
                      <a:pt x="95" y="47"/>
                    </a:cubicBezTo>
                    <a:lnTo>
                      <a:pt x="74" y="0"/>
                    </a:lnTo>
                    <a:close/>
                    <a:moveTo>
                      <a:pt x="19" y="0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4" y="5"/>
                      <a:pt x="26" y="3"/>
                      <a:pt x="19" y="0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Freeform 77"/>
              <p:cNvSpPr>
                <a:spLocks noEditPoints="1"/>
              </p:cNvSpPr>
              <p:nvPr/>
            </p:nvSpPr>
            <p:spPr bwMode="auto">
              <a:xfrm>
                <a:off x="5852" y="6177"/>
                <a:ext cx="517" cy="507"/>
              </a:xfrm>
              <a:custGeom>
                <a:avLst/>
                <a:gdLst>
                  <a:gd name="T0" fmla="*/ 58 w 116"/>
                  <a:gd name="T1" fmla="*/ 0 h 114"/>
                  <a:gd name="T2" fmla="*/ 0 w 116"/>
                  <a:gd name="T3" fmla="*/ 57 h 114"/>
                  <a:gd name="T4" fmla="*/ 58 w 116"/>
                  <a:gd name="T5" fmla="*/ 114 h 114"/>
                  <a:gd name="T6" fmla="*/ 116 w 116"/>
                  <a:gd name="T7" fmla="*/ 57 h 114"/>
                  <a:gd name="T8" fmla="*/ 58 w 116"/>
                  <a:gd name="T9" fmla="*/ 0 h 114"/>
                  <a:gd name="T10" fmla="*/ 68 w 116"/>
                  <a:gd name="T11" fmla="*/ 95 h 114"/>
                  <a:gd name="T12" fmla="*/ 31 w 116"/>
                  <a:gd name="T13" fmla="*/ 59 h 114"/>
                  <a:gd name="T14" fmla="*/ 68 w 116"/>
                  <a:gd name="T15" fmla="*/ 23 h 114"/>
                  <a:gd name="T16" fmla="*/ 105 w 116"/>
                  <a:gd name="T17" fmla="*/ 59 h 114"/>
                  <a:gd name="T18" fmla="*/ 68 w 116"/>
                  <a:gd name="T19" fmla="*/ 9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4">
                    <a:moveTo>
                      <a:pt x="58" y="0"/>
                    </a:moveTo>
                    <a:cubicBezTo>
                      <a:pt x="26" y="0"/>
                      <a:pt x="0" y="25"/>
                      <a:pt x="0" y="57"/>
                    </a:cubicBezTo>
                    <a:cubicBezTo>
                      <a:pt x="0" y="89"/>
                      <a:pt x="26" y="114"/>
                      <a:pt x="58" y="114"/>
                    </a:cubicBezTo>
                    <a:cubicBezTo>
                      <a:pt x="90" y="114"/>
                      <a:pt x="116" y="89"/>
                      <a:pt x="116" y="57"/>
                    </a:cubicBezTo>
                    <a:cubicBezTo>
                      <a:pt x="116" y="25"/>
                      <a:pt x="90" y="0"/>
                      <a:pt x="58" y="0"/>
                    </a:cubicBezTo>
                    <a:close/>
                    <a:moveTo>
                      <a:pt x="68" y="95"/>
                    </a:moveTo>
                    <a:cubicBezTo>
                      <a:pt x="48" y="95"/>
                      <a:pt x="31" y="79"/>
                      <a:pt x="31" y="59"/>
                    </a:cubicBezTo>
                    <a:cubicBezTo>
                      <a:pt x="31" y="39"/>
                      <a:pt x="48" y="23"/>
                      <a:pt x="68" y="23"/>
                    </a:cubicBezTo>
                    <a:cubicBezTo>
                      <a:pt x="88" y="23"/>
                      <a:pt x="105" y="39"/>
                      <a:pt x="105" y="59"/>
                    </a:cubicBezTo>
                    <a:cubicBezTo>
                      <a:pt x="105" y="79"/>
                      <a:pt x="88" y="95"/>
                      <a:pt x="68" y="95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Freeform 78"/>
              <p:cNvSpPr>
                <a:spLocks noEditPoints="1"/>
              </p:cNvSpPr>
              <p:nvPr/>
            </p:nvSpPr>
            <p:spPr bwMode="auto">
              <a:xfrm>
                <a:off x="6035" y="6310"/>
                <a:ext cx="265" cy="258"/>
              </a:xfrm>
              <a:custGeom>
                <a:avLst/>
                <a:gdLst>
                  <a:gd name="T0" fmla="*/ 30 w 59"/>
                  <a:gd name="T1" fmla="*/ 0 h 58"/>
                  <a:gd name="T2" fmla="*/ 0 w 59"/>
                  <a:gd name="T3" fmla="*/ 29 h 58"/>
                  <a:gd name="T4" fmla="*/ 30 w 59"/>
                  <a:gd name="T5" fmla="*/ 58 h 58"/>
                  <a:gd name="T6" fmla="*/ 59 w 59"/>
                  <a:gd name="T7" fmla="*/ 29 h 58"/>
                  <a:gd name="T8" fmla="*/ 30 w 59"/>
                  <a:gd name="T9" fmla="*/ 0 h 58"/>
                  <a:gd name="T10" fmla="*/ 37 w 59"/>
                  <a:gd name="T11" fmla="*/ 44 h 58"/>
                  <a:gd name="T12" fmla="*/ 21 w 59"/>
                  <a:gd name="T13" fmla="*/ 29 h 58"/>
                  <a:gd name="T14" fmla="*/ 37 w 59"/>
                  <a:gd name="T15" fmla="*/ 14 h 58"/>
                  <a:gd name="T16" fmla="*/ 52 w 59"/>
                  <a:gd name="T17" fmla="*/ 29 h 58"/>
                  <a:gd name="T18" fmla="*/ 37 w 59"/>
                  <a:gd name="T19" fmla="*/ 4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58">
                    <a:moveTo>
                      <a:pt x="30" y="0"/>
                    </a:moveTo>
                    <a:cubicBezTo>
                      <a:pt x="13" y="0"/>
                      <a:pt x="0" y="13"/>
                      <a:pt x="0" y="29"/>
                    </a:cubicBezTo>
                    <a:cubicBezTo>
                      <a:pt x="0" y="45"/>
                      <a:pt x="13" y="58"/>
                      <a:pt x="30" y="58"/>
                    </a:cubicBezTo>
                    <a:cubicBezTo>
                      <a:pt x="46" y="58"/>
                      <a:pt x="59" y="45"/>
                      <a:pt x="59" y="29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37" y="44"/>
                    </a:moveTo>
                    <a:cubicBezTo>
                      <a:pt x="28" y="44"/>
                      <a:pt x="21" y="38"/>
                      <a:pt x="21" y="29"/>
                    </a:cubicBezTo>
                    <a:cubicBezTo>
                      <a:pt x="21" y="21"/>
                      <a:pt x="28" y="14"/>
                      <a:pt x="37" y="14"/>
                    </a:cubicBezTo>
                    <a:cubicBezTo>
                      <a:pt x="45" y="14"/>
                      <a:pt x="52" y="21"/>
                      <a:pt x="52" y="29"/>
                    </a:cubicBezTo>
                    <a:cubicBezTo>
                      <a:pt x="52" y="38"/>
                      <a:pt x="45" y="44"/>
                      <a:pt x="37" y="44"/>
                    </a:cubicBezTo>
                    <a:close/>
                  </a:path>
                </a:pathLst>
              </a:custGeom>
              <a:solidFill>
                <a:srgbClr val="E93F30"/>
              </a:solidFill>
              <a:ln>
                <a:noFill/>
              </a:ln>
            </p:spPr>
            <p:txBody>
              <a:bodyPr lIns="115207" tIns="57603" rIns="115207" bIns="57603"/>
              <a:lstStyle/>
              <a:p>
                <a:pPr marL="0" marR="0" lvl="0" indent="0" algn="l" defTabSz="864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AFBFD">
                    <a:alpha val="100000"/>
                  </a:srgbClr>
                </a:clrFrom>
                <a:clrTo>
                  <a:srgbClr val="FAFBFD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66235" y="7101840"/>
              <a:ext cx="294005" cy="168910"/>
            </a:xfrm>
            <a:prstGeom prst="rect">
              <a:avLst/>
            </a:prstGeom>
          </p:spPr>
        </p:pic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4580890" y="7054850"/>
              <a:ext cx="175895" cy="219710"/>
            </a:xfrm>
            <a:custGeom>
              <a:avLst/>
              <a:gdLst>
                <a:gd name="T0" fmla="*/ 90 w 174"/>
                <a:gd name="T1" fmla="*/ 14 h 176"/>
                <a:gd name="T2" fmla="*/ 90 w 174"/>
                <a:gd name="T3" fmla="*/ 0 h 176"/>
                <a:gd name="T4" fmla="*/ 80 w 174"/>
                <a:gd name="T5" fmla="*/ 0 h 176"/>
                <a:gd name="T6" fmla="*/ 80 w 174"/>
                <a:gd name="T7" fmla="*/ 14 h 176"/>
                <a:gd name="T8" fmla="*/ 0 w 174"/>
                <a:gd name="T9" fmla="*/ 14 h 176"/>
                <a:gd name="T10" fmla="*/ 0 w 174"/>
                <a:gd name="T11" fmla="*/ 40 h 176"/>
                <a:gd name="T12" fmla="*/ 9 w 174"/>
                <a:gd name="T13" fmla="*/ 40 h 176"/>
                <a:gd name="T14" fmla="*/ 9 w 174"/>
                <a:gd name="T15" fmla="*/ 138 h 176"/>
                <a:gd name="T16" fmla="*/ 70 w 174"/>
                <a:gd name="T17" fmla="*/ 138 h 176"/>
                <a:gd name="T18" fmla="*/ 33 w 174"/>
                <a:gd name="T19" fmla="*/ 168 h 176"/>
                <a:gd name="T20" fmla="*/ 39 w 174"/>
                <a:gd name="T21" fmla="*/ 176 h 176"/>
                <a:gd name="T22" fmla="*/ 86 w 174"/>
                <a:gd name="T23" fmla="*/ 138 h 176"/>
                <a:gd name="T24" fmla="*/ 86 w 174"/>
                <a:gd name="T25" fmla="*/ 138 h 176"/>
                <a:gd name="T26" fmla="*/ 133 w 174"/>
                <a:gd name="T27" fmla="*/ 176 h 176"/>
                <a:gd name="T28" fmla="*/ 140 w 174"/>
                <a:gd name="T29" fmla="*/ 168 h 176"/>
                <a:gd name="T30" fmla="*/ 102 w 174"/>
                <a:gd name="T31" fmla="*/ 138 h 176"/>
                <a:gd name="T32" fmla="*/ 164 w 174"/>
                <a:gd name="T33" fmla="*/ 138 h 176"/>
                <a:gd name="T34" fmla="*/ 164 w 174"/>
                <a:gd name="T35" fmla="*/ 40 h 176"/>
                <a:gd name="T36" fmla="*/ 174 w 174"/>
                <a:gd name="T37" fmla="*/ 40 h 176"/>
                <a:gd name="T38" fmla="*/ 174 w 174"/>
                <a:gd name="T39" fmla="*/ 14 h 176"/>
                <a:gd name="T40" fmla="*/ 90 w 174"/>
                <a:gd name="T41" fmla="*/ 14 h 176"/>
                <a:gd name="T42" fmla="*/ 154 w 174"/>
                <a:gd name="T43" fmla="*/ 128 h 176"/>
                <a:gd name="T44" fmla="*/ 19 w 174"/>
                <a:gd name="T45" fmla="*/ 128 h 176"/>
                <a:gd name="T46" fmla="*/ 19 w 174"/>
                <a:gd name="T47" fmla="*/ 40 h 176"/>
                <a:gd name="T48" fmla="*/ 154 w 174"/>
                <a:gd name="T49" fmla="*/ 40 h 176"/>
                <a:gd name="T50" fmla="*/ 154 w 174"/>
                <a:gd name="T51" fmla="*/ 128 h 176"/>
                <a:gd name="T52" fmla="*/ 51 w 174"/>
                <a:gd name="T53" fmla="*/ 105 h 176"/>
                <a:gd name="T54" fmla="*/ 51 w 174"/>
                <a:gd name="T55" fmla="*/ 79 h 176"/>
                <a:gd name="T56" fmla="*/ 77 w 174"/>
                <a:gd name="T57" fmla="*/ 79 h 176"/>
                <a:gd name="T58" fmla="*/ 51 w 174"/>
                <a:gd name="T59" fmla="*/ 53 h 176"/>
                <a:gd name="T60" fmla="*/ 25 w 174"/>
                <a:gd name="T61" fmla="*/ 79 h 176"/>
                <a:gd name="T62" fmla="*/ 51 w 174"/>
                <a:gd name="T63" fmla="*/ 105 h 176"/>
                <a:gd name="T64" fmla="*/ 59 w 174"/>
                <a:gd name="T65" fmla="*/ 112 h 176"/>
                <a:gd name="T66" fmla="*/ 85 w 174"/>
                <a:gd name="T67" fmla="*/ 86 h 176"/>
                <a:gd name="T68" fmla="*/ 59 w 174"/>
                <a:gd name="T69" fmla="*/ 86 h 176"/>
                <a:gd name="T70" fmla="*/ 59 w 174"/>
                <a:gd name="T71" fmla="*/ 112 h 176"/>
                <a:gd name="T72" fmla="*/ 138 w 174"/>
                <a:gd name="T73" fmla="*/ 59 h 176"/>
                <a:gd name="T74" fmla="*/ 105 w 174"/>
                <a:gd name="T75" fmla="*/ 59 h 176"/>
                <a:gd name="T76" fmla="*/ 105 w 174"/>
                <a:gd name="T77" fmla="*/ 69 h 176"/>
                <a:gd name="T78" fmla="*/ 138 w 174"/>
                <a:gd name="T79" fmla="*/ 69 h 176"/>
                <a:gd name="T80" fmla="*/ 138 w 174"/>
                <a:gd name="T81" fmla="*/ 59 h 176"/>
                <a:gd name="T82" fmla="*/ 138 w 174"/>
                <a:gd name="T83" fmla="*/ 77 h 176"/>
                <a:gd name="T84" fmla="*/ 105 w 174"/>
                <a:gd name="T85" fmla="*/ 77 h 176"/>
                <a:gd name="T86" fmla="*/ 105 w 174"/>
                <a:gd name="T87" fmla="*/ 87 h 176"/>
                <a:gd name="T88" fmla="*/ 138 w 174"/>
                <a:gd name="T89" fmla="*/ 87 h 176"/>
                <a:gd name="T90" fmla="*/ 138 w 174"/>
                <a:gd name="T91" fmla="*/ 77 h 176"/>
                <a:gd name="T92" fmla="*/ 138 w 174"/>
                <a:gd name="T93" fmla="*/ 96 h 176"/>
                <a:gd name="T94" fmla="*/ 105 w 174"/>
                <a:gd name="T95" fmla="*/ 96 h 176"/>
                <a:gd name="T96" fmla="*/ 105 w 174"/>
                <a:gd name="T97" fmla="*/ 106 h 176"/>
                <a:gd name="T98" fmla="*/ 138 w 174"/>
                <a:gd name="T99" fmla="*/ 106 h 176"/>
                <a:gd name="T100" fmla="*/ 138 w 174"/>
                <a:gd name="T101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76">
                  <a:moveTo>
                    <a:pt x="90" y="1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14"/>
                    <a:pt x="174" y="14"/>
                    <a:pt x="174" y="14"/>
                  </a:cubicBezTo>
                  <a:lnTo>
                    <a:pt x="90" y="14"/>
                  </a:lnTo>
                  <a:close/>
                  <a:moveTo>
                    <a:pt x="154" y="128"/>
                  </a:moveTo>
                  <a:cubicBezTo>
                    <a:pt x="19" y="128"/>
                    <a:pt x="19" y="128"/>
                    <a:pt x="19" y="12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54" y="40"/>
                    <a:pt x="154" y="40"/>
                    <a:pt x="154" y="40"/>
                  </a:cubicBezTo>
                  <a:lnTo>
                    <a:pt x="154" y="128"/>
                  </a:lnTo>
                  <a:close/>
                  <a:moveTo>
                    <a:pt x="51" y="105"/>
                  </a:moveTo>
                  <a:cubicBezTo>
                    <a:pt x="51" y="79"/>
                    <a:pt x="51" y="79"/>
                    <a:pt x="5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65"/>
                    <a:pt x="66" y="53"/>
                    <a:pt x="51" y="53"/>
                  </a:cubicBezTo>
                  <a:cubicBezTo>
                    <a:pt x="37" y="53"/>
                    <a:pt x="25" y="65"/>
                    <a:pt x="25" y="79"/>
                  </a:cubicBezTo>
                  <a:cubicBezTo>
                    <a:pt x="25" y="94"/>
                    <a:pt x="37" y="105"/>
                    <a:pt x="51" y="105"/>
                  </a:cubicBezTo>
                  <a:close/>
                  <a:moveTo>
                    <a:pt x="59" y="112"/>
                  </a:moveTo>
                  <a:cubicBezTo>
                    <a:pt x="73" y="112"/>
                    <a:pt x="85" y="101"/>
                    <a:pt x="85" y="86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59" y="112"/>
                  </a:lnTo>
                  <a:close/>
                  <a:moveTo>
                    <a:pt x="138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38" y="69"/>
                    <a:pt x="138" y="69"/>
                    <a:pt x="138" y="69"/>
                  </a:cubicBezTo>
                  <a:lnTo>
                    <a:pt x="138" y="59"/>
                  </a:lnTo>
                  <a:close/>
                  <a:moveTo>
                    <a:pt x="138" y="77"/>
                  </a:moveTo>
                  <a:cubicBezTo>
                    <a:pt x="105" y="77"/>
                    <a:pt x="105" y="77"/>
                    <a:pt x="105" y="7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38" y="87"/>
                    <a:pt x="138" y="87"/>
                    <a:pt x="138" y="87"/>
                  </a:cubicBezTo>
                  <a:lnTo>
                    <a:pt x="138" y="77"/>
                  </a:lnTo>
                  <a:close/>
                  <a:moveTo>
                    <a:pt x="138" y="96"/>
                  </a:moveTo>
                  <a:cubicBezTo>
                    <a:pt x="105" y="96"/>
                    <a:pt x="105" y="96"/>
                    <a:pt x="105" y="9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38" y="106"/>
                    <a:pt x="138" y="106"/>
                    <a:pt x="138" y="106"/>
                  </a:cubicBezTo>
                  <a:lnTo>
                    <a:pt x="138" y="96"/>
                  </a:lnTo>
                  <a:close/>
                </a:path>
              </a:pathLst>
            </a:custGeom>
            <a:solidFill>
              <a:srgbClr val="E93F30"/>
            </a:solidFill>
            <a:ln>
              <a:noFill/>
            </a:ln>
          </p:spPr>
          <p:txBody>
            <a:bodyPr lIns="115207" tIns="57603" rIns="115207" bIns="57603"/>
            <a:lstStyle/>
            <a:p>
              <a:pPr marL="0" marR="0" lvl="0" indent="0" algn="l" defTabSz="864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10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11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12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2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3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4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5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6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7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8.xml><?xml version="1.0" encoding="utf-8"?>
<p:tagLst xmlns:p="http://schemas.openxmlformats.org/presentationml/2006/main">
  <p:tag name="KSO_WM_UNIT_PLACING_PICTURE_USER_VIEWPORT" val="{&quot;height&quot;:1729,&quot;width&quot;:3946}"/>
</p:tagLst>
</file>

<file path=ppt/tags/tag9.xml><?xml version="1.0" encoding="utf-8"?>
<p:tagLst xmlns:p="http://schemas.openxmlformats.org/presentationml/2006/main">
  <p:tag name="KSO_WM_UNIT_PLACING_PICTURE_USER_VIEWPORT" val="{&quot;height&quot;:1729,&quot;width&quot;:3946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3133</Words>
  <Application>WPS 演示</Application>
  <PresentationFormat>自定义</PresentationFormat>
  <Paragraphs>463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思源黑体</vt:lpstr>
      <vt:lpstr>Segoe UI Light</vt:lpstr>
      <vt:lpstr>方正兰亭粗黑简体</vt:lpstr>
      <vt:lpstr>黑体</vt:lpstr>
      <vt:lpstr>等线</vt:lpstr>
      <vt:lpstr>Arial</vt:lpstr>
      <vt:lpstr>STHeiti Light</vt:lpstr>
      <vt:lpstr>思源黑体 Normal</vt:lpstr>
      <vt:lpstr>Arial Unicode MS</vt:lpstr>
      <vt:lpstr>Calibri</vt:lpstr>
      <vt:lpstr>Times New Roman</vt:lpstr>
      <vt:lpstr>Calibri Light</vt:lpstr>
      <vt:lpstr>Office 主题</vt:lpstr>
      <vt:lpstr>1_Office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wanghongye (D)</dc:creator>
  <cp:lastModifiedBy>宋国梁</cp:lastModifiedBy>
  <cp:revision>125</cp:revision>
  <dcterms:created xsi:type="dcterms:W3CDTF">2022-06-21T07:06:00Z</dcterms:created>
  <dcterms:modified xsi:type="dcterms:W3CDTF">2022-08-11T04:58:44Z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(3)g03j96rVOVGQ7QTF56BqPqt3pj0j+miPkdxpyBzMoDSerHa7TC8SNKBFA9JSh5AdhEObwJRE
7CcPGpg7jGM0dK8BTWLykzB/oubh7Ug/1MrERx6UzycAZZP9Djrlj6eJrZqZU+irfrSBqI7y
TQ+3NRQp/KYQnwSLpNz302ul9KAqTF0lJO+ncpYQB/Wc0oBad9b+12+hUGgFirqSDUh9ck/n
guIB2XcfhRmLp8gJAt</vt:lpwstr>
  </property>
  <property fmtid="{D5CDD505-2E9C-101B-9397-08002B2CF9AE}" pid="3" name="_2015_ms_pID_7253431">
    <vt:lpwstr>HKqZIimvNEK/aElubGRdq64QkJRKxAoOPJePhKlou/Km9mR0PPwio4
FG0/FBtvK/OkRMThOPyEpQbsusVvx4QheSbK0aThL0IU/c3D7xXwPZcQaDT11fZe3fgXjiew
3z00Qmitm5+9QhAw7jOtl5sqEWRlDznf6Q5me84cK3y/wiI2e7YYv0CTfxCCpMFyBrzZNbv1
nrsLqLbtBOuMa6apkc8Ot6ai5C2LAOnTtyv/</vt:lpwstr>
  </property>
  <property fmtid="{D5CDD505-2E9C-101B-9397-08002B2CF9AE}" pid="4" name="_2015_ms_pID_7253432">
    <vt:lpwstr>QYxhu68k6PPDnCSt95KGrQA=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1654762236</vt:lpwstr>
  </property>
  <property fmtid="{D5CDD505-2E9C-101B-9397-08002B2CF9AE}" pid="9" name="ICV">
    <vt:lpwstr>DF15A164EFC14E34AD70020958201EED</vt:lpwstr>
  </property>
  <property fmtid="{D5CDD505-2E9C-101B-9397-08002B2CF9AE}" pid="10" name="KSOProductBuildVer">
    <vt:lpwstr>2052-11.8.2.11542</vt:lpwstr>
  </property>
</Properties>
</file>